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656A32-96B7-49AB-95C7-6797155503EF}" v="1684" dt="2021-02-12T13:57:50.9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ТПП ПМР УМТ" userId="cc8c38777b5c5225" providerId="Windows Live" clId="Web-{B5656A32-96B7-49AB-95C7-6797155503EF}"/>
    <pc:docChg chg="addSld delSld modSld addMainMaster delMainMaster">
      <pc:chgData name="ТПП ПМР УМТ" userId="cc8c38777b5c5225" providerId="Windows Live" clId="Web-{B5656A32-96B7-49AB-95C7-6797155503EF}" dt="2021-02-12T13:57:50.954" v="1041" actId="1076"/>
      <pc:docMkLst>
        <pc:docMk/>
      </pc:docMkLst>
      <pc:sldChg chg="addSp delSp modSp mod setBg modClrScheme chgLayout">
        <pc:chgData name="ТПП ПМР УМТ" userId="cc8c38777b5c5225" providerId="Windows Live" clId="Web-{B5656A32-96B7-49AB-95C7-6797155503EF}" dt="2021-02-12T13:12:48.315" v="266" actId="20577"/>
        <pc:sldMkLst>
          <pc:docMk/>
          <pc:sldMk cId="3687054069" sldId="256"/>
        </pc:sldMkLst>
        <pc:spChg chg="mod">
          <ac:chgData name="ТПП ПМР УМТ" userId="cc8c38777b5c5225" providerId="Windows Live" clId="Web-{B5656A32-96B7-49AB-95C7-6797155503EF}" dt="2021-02-12T12:57:23.685" v="98"/>
          <ac:spMkLst>
            <pc:docMk/>
            <pc:sldMk cId="3687054069" sldId="256"/>
            <ac:spMk id="2" creationId="{00000000-0000-0000-0000-000000000000}"/>
          </ac:spMkLst>
        </pc:spChg>
        <pc:spChg chg="mod">
          <ac:chgData name="ТПП ПМР УМТ" userId="cc8c38777b5c5225" providerId="Windows Live" clId="Web-{B5656A32-96B7-49AB-95C7-6797155503EF}" dt="2021-02-12T12:57:23.685" v="98"/>
          <ac:spMkLst>
            <pc:docMk/>
            <pc:sldMk cId="3687054069" sldId="256"/>
            <ac:spMk id="3" creationId="{00000000-0000-0000-0000-000000000000}"/>
          </ac:spMkLst>
        </pc:spChg>
        <pc:spChg chg="add del">
          <ac:chgData name="ТПП ПМР УМТ" userId="cc8c38777b5c5225" providerId="Windows Live" clId="Web-{B5656A32-96B7-49AB-95C7-6797155503EF}" dt="2021-02-12T12:57:23.685" v="98"/>
          <ac:spMkLst>
            <pc:docMk/>
            <pc:sldMk cId="3687054069" sldId="256"/>
            <ac:spMk id="9" creationId="{729F2144-48B7-4730-955E-365ECED3ABE0}"/>
          </ac:spMkLst>
        </pc:spChg>
        <pc:spChg chg="add del">
          <ac:chgData name="ТПП ПМР УМТ" userId="cc8c38777b5c5225" providerId="Windows Live" clId="Web-{B5656A32-96B7-49AB-95C7-6797155503EF}" dt="2021-02-12T12:57:23.685" v="98"/>
          <ac:spMkLst>
            <pc:docMk/>
            <pc:sldMk cId="3687054069" sldId="256"/>
            <ac:spMk id="11" creationId="{E765FF50-D2F9-4A4F-86ED-F101E172BA93}"/>
          </ac:spMkLst>
        </pc:spChg>
        <pc:spChg chg="add del">
          <ac:chgData name="ТПП ПМР УМТ" userId="cc8c38777b5c5225" providerId="Windows Live" clId="Web-{B5656A32-96B7-49AB-95C7-6797155503EF}" dt="2021-02-12T12:57:23.685" v="98"/>
          <ac:spMkLst>
            <pc:docMk/>
            <pc:sldMk cId="3687054069" sldId="256"/>
            <ac:spMk id="13" creationId="{04D834C7-8223-43DA-AA30-E15A1BC7BB4E}"/>
          </ac:spMkLst>
        </pc:spChg>
        <pc:spChg chg="add del">
          <ac:chgData name="ТПП ПМР УМТ" userId="cc8c38777b5c5225" providerId="Windows Live" clId="Web-{B5656A32-96B7-49AB-95C7-6797155503EF}" dt="2021-02-12T12:57:23.685" v="98"/>
          <ac:spMkLst>
            <pc:docMk/>
            <pc:sldMk cId="3687054069" sldId="256"/>
            <ac:spMk id="15" creationId="{B62DE6C5-8EB8-4E41-B0FF-93563AA4C56C}"/>
          </ac:spMkLst>
        </pc:spChg>
        <pc:spChg chg="add del">
          <ac:chgData name="ТПП ПМР УМТ" userId="cc8c38777b5c5225" providerId="Windows Live" clId="Web-{B5656A32-96B7-49AB-95C7-6797155503EF}" dt="2021-02-12T12:57:23.669" v="97"/>
          <ac:spMkLst>
            <pc:docMk/>
            <pc:sldMk cId="3687054069" sldId="256"/>
            <ac:spMk id="17" creationId="{297F7562-DBE2-4729-835D-1486BBB4373A}"/>
          </ac:spMkLst>
        </pc:spChg>
        <pc:spChg chg="add del">
          <ac:chgData name="ТПП ПМР УМТ" userId="cc8c38777b5c5225" providerId="Windows Live" clId="Web-{B5656A32-96B7-49AB-95C7-6797155503EF}" dt="2021-02-12T12:57:23.669" v="97"/>
          <ac:spMkLst>
            <pc:docMk/>
            <pc:sldMk cId="3687054069" sldId="256"/>
            <ac:spMk id="18" creationId="{DCE0245F-7D4D-413E-940B-1D9D9A171161}"/>
          </ac:spMkLst>
        </pc:spChg>
        <pc:spChg chg="add del">
          <ac:chgData name="ТПП ПМР УМТ" userId="cc8c38777b5c5225" providerId="Windows Live" clId="Web-{B5656A32-96B7-49AB-95C7-6797155503EF}" dt="2021-02-12T12:57:23.669" v="97"/>
          <ac:spMkLst>
            <pc:docMk/>
            <pc:sldMk cId="3687054069" sldId="256"/>
            <ac:spMk id="19" creationId="{19B97BE4-8A98-49F3-8669-EAAF6D4331D8}"/>
          </ac:spMkLst>
        </pc:spChg>
        <pc:spChg chg="add del">
          <ac:chgData name="ТПП ПМР УМТ" userId="cc8c38777b5c5225" providerId="Windows Live" clId="Web-{B5656A32-96B7-49AB-95C7-6797155503EF}" dt="2021-02-12T12:57:12.887" v="95"/>
          <ac:spMkLst>
            <pc:docMk/>
            <pc:sldMk cId="3687054069" sldId="256"/>
            <ac:spMk id="20" creationId="{8A245AC3-2A12-4EC5-90F0-635CC8C2C64F}"/>
          </ac:spMkLst>
        </pc:spChg>
        <pc:spChg chg="add del">
          <ac:chgData name="ТПП ПМР УМТ" userId="cc8c38777b5c5225" providerId="Windows Live" clId="Web-{B5656A32-96B7-49AB-95C7-6797155503EF}" dt="2021-02-12T12:57:23.669" v="97"/>
          <ac:spMkLst>
            <pc:docMk/>
            <pc:sldMk cId="3687054069" sldId="256"/>
            <ac:spMk id="21" creationId="{AA090277-9074-44AA-8A49-453BF2C45733}"/>
          </ac:spMkLst>
        </pc:spChg>
        <pc:spChg chg="add del">
          <ac:chgData name="ТПП ПМР УМТ" userId="cc8c38777b5c5225" providerId="Windows Live" clId="Web-{B5656A32-96B7-49AB-95C7-6797155503EF}" dt="2021-02-12T12:57:12.887" v="95"/>
          <ac:spMkLst>
            <pc:docMk/>
            <pc:sldMk cId="3687054069" sldId="256"/>
            <ac:spMk id="22" creationId="{31E2F09B-BB20-4BE5-AB02-3EB3D1DC4507}"/>
          </ac:spMkLst>
        </pc:spChg>
        <pc:spChg chg="add">
          <ac:chgData name="ТПП ПМР УМТ" userId="cc8c38777b5c5225" providerId="Windows Live" clId="Web-{B5656A32-96B7-49AB-95C7-6797155503EF}" dt="2021-02-12T12:57:23.685" v="98"/>
          <ac:spMkLst>
            <pc:docMk/>
            <pc:sldMk cId="3687054069" sldId="256"/>
            <ac:spMk id="23" creationId="{729F2144-48B7-4730-955E-365ECED3ABE0}"/>
          </ac:spMkLst>
        </pc:spChg>
        <pc:spChg chg="add del">
          <ac:chgData name="ТПП ПМР УМТ" userId="cc8c38777b5c5225" providerId="Windows Live" clId="Web-{B5656A32-96B7-49AB-95C7-6797155503EF}" dt="2021-02-12T12:57:12.887" v="95"/>
          <ac:spMkLst>
            <pc:docMk/>
            <pc:sldMk cId="3687054069" sldId="256"/>
            <ac:spMk id="24" creationId="{F23DAFF7-4C98-4E0E-8986-198D54B6C1F0}"/>
          </ac:spMkLst>
        </pc:spChg>
        <pc:spChg chg="add">
          <ac:chgData name="ТПП ПМР УМТ" userId="cc8c38777b5c5225" providerId="Windows Live" clId="Web-{B5656A32-96B7-49AB-95C7-6797155503EF}" dt="2021-02-12T12:57:23.685" v="98"/>
          <ac:spMkLst>
            <pc:docMk/>
            <pc:sldMk cId="3687054069" sldId="256"/>
            <ac:spMk id="25" creationId="{E765FF50-D2F9-4A4F-86ED-F101E172BA93}"/>
          </ac:spMkLst>
        </pc:spChg>
        <pc:spChg chg="add del">
          <ac:chgData name="ТПП ПМР УМТ" userId="cc8c38777b5c5225" providerId="Windows Live" clId="Web-{B5656A32-96B7-49AB-95C7-6797155503EF}" dt="2021-02-12T12:57:12.887" v="95"/>
          <ac:spMkLst>
            <pc:docMk/>
            <pc:sldMk cId="3687054069" sldId="256"/>
            <ac:spMk id="26" creationId="{9ABA2F37-388F-4D5A-9ABF-F0ADA6CB8E48}"/>
          </ac:spMkLst>
        </pc:spChg>
        <pc:spChg chg="add">
          <ac:chgData name="ТПП ПМР УМТ" userId="cc8c38777b5c5225" providerId="Windows Live" clId="Web-{B5656A32-96B7-49AB-95C7-6797155503EF}" dt="2021-02-12T12:57:23.685" v="98"/>
          <ac:spMkLst>
            <pc:docMk/>
            <pc:sldMk cId="3687054069" sldId="256"/>
            <ac:spMk id="27" creationId="{04D834C7-8223-43DA-AA30-E15A1BC7BB4E}"/>
          </ac:spMkLst>
        </pc:spChg>
        <pc:spChg chg="add del">
          <ac:chgData name="ТПП ПМР УМТ" userId="cc8c38777b5c5225" providerId="Windows Live" clId="Web-{B5656A32-96B7-49AB-95C7-6797155503EF}" dt="2021-02-12T12:57:12.887" v="95"/>
          <ac:spMkLst>
            <pc:docMk/>
            <pc:sldMk cId="3687054069" sldId="256"/>
            <ac:spMk id="28" creationId="{6DAD23D2-6BEF-470D-992C-8B2BC3BF4FF5}"/>
          </ac:spMkLst>
        </pc:spChg>
        <pc:spChg chg="add">
          <ac:chgData name="ТПП ПМР УМТ" userId="cc8c38777b5c5225" providerId="Windows Live" clId="Web-{B5656A32-96B7-49AB-95C7-6797155503EF}" dt="2021-02-12T12:57:23.685" v="98"/>
          <ac:spMkLst>
            <pc:docMk/>
            <pc:sldMk cId="3687054069" sldId="256"/>
            <ac:spMk id="29" creationId="{B62DE6C5-8EB8-4E41-B0FF-93563AA4C56C}"/>
          </ac:spMkLst>
        </pc:spChg>
        <pc:spChg chg="add mod">
          <ac:chgData name="ТПП ПМР УМТ" userId="cc8c38777b5c5225" providerId="Windows Live" clId="Web-{B5656A32-96B7-49AB-95C7-6797155503EF}" dt="2021-02-12T13:12:48.315" v="266" actId="20577"/>
          <ac:spMkLst>
            <pc:docMk/>
            <pc:sldMk cId="3687054069" sldId="256"/>
            <ac:spMk id="32" creationId="{A9F97F50-D672-4FFE-B410-FA312F34D4FC}"/>
          </ac:spMkLst>
        </pc:spChg>
        <pc:picChg chg="add mod ord">
          <ac:chgData name="ТПП ПМР УМТ" userId="cc8c38777b5c5225" providerId="Windows Live" clId="Web-{B5656A32-96B7-49AB-95C7-6797155503EF}" dt="2021-02-12T13:10:14.202" v="240" actId="1076"/>
          <ac:picMkLst>
            <pc:docMk/>
            <pc:sldMk cId="3687054069" sldId="256"/>
            <ac:picMk id="4" creationId="{58028F01-3D12-4CDB-AE96-17A119AD8FEF}"/>
          </ac:picMkLst>
        </pc:picChg>
        <pc:picChg chg="add del mod">
          <ac:chgData name="ТПП ПМР УМТ" userId="cc8c38777b5c5225" providerId="Windows Live" clId="Web-{B5656A32-96B7-49AB-95C7-6797155503EF}" dt="2021-02-12T13:05:07.648" v="206"/>
          <ac:picMkLst>
            <pc:docMk/>
            <pc:sldMk cId="3687054069" sldId="256"/>
            <ac:picMk id="5" creationId="{D468AA78-8024-48EC-A90C-C19ABBADD9E8}"/>
          </ac:picMkLst>
        </pc:picChg>
        <pc:picChg chg="add del mod">
          <ac:chgData name="ТПП ПМР УМТ" userId="cc8c38777b5c5225" providerId="Windows Live" clId="Web-{B5656A32-96B7-49AB-95C7-6797155503EF}" dt="2021-02-12T13:05:05.320" v="205"/>
          <ac:picMkLst>
            <pc:docMk/>
            <pc:sldMk cId="3687054069" sldId="256"/>
            <ac:picMk id="6" creationId="{49797268-E388-4381-86CB-B9D3AC5C1602}"/>
          </ac:picMkLst>
        </pc:picChg>
        <pc:picChg chg="add del mod">
          <ac:chgData name="ТПП ПМР УМТ" userId="cc8c38777b5c5225" providerId="Windows Live" clId="Web-{B5656A32-96B7-49AB-95C7-6797155503EF}" dt="2021-02-12T13:05:01.617" v="204"/>
          <ac:picMkLst>
            <pc:docMk/>
            <pc:sldMk cId="3687054069" sldId="256"/>
            <ac:picMk id="7" creationId="{263B5D0E-2DF8-4795-A3BD-71A0B2827269}"/>
          </ac:picMkLst>
        </pc:picChg>
        <pc:picChg chg="add del mod">
          <ac:chgData name="ТПП ПМР УМТ" userId="cc8c38777b5c5225" providerId="Windows Live" clId="Web-{B5656A32-96B7-49AB-95C7-6797155503EF}" dt="2021-02-12T13:04:59.867" v="203"/>
          <ac:picMkLst>
            <pc:docMk/>
            <pc:sldMk cId="3687054069" sldId="256"/>
            <ac:picMk id="8" creationId="{7D0AACFB-EA08-42B1-BD73-10278F8D16CC}"/>
          </ac:picMkLst>
        </pc:picChg>
        <pc:picChg chg="add del mod">
          <ac:chgData name="ТПП ПМР УМТ" userId="cc8c38777b5c5225" providerId="Windows Live" clId="Web-{B5656A32-96B7-49AB-95C7-6797155503EF}" dt="2021-02-12T13:04:56.632" v="202"/>
          <ac:picMkLst>
            <pc:docMk/>
            <pc:sldMk cId="3687054069" sldId="256"/>
            <ac:picMk id="10" creationId="{CCA0B953-3132-462A-A941-80265A4134FB}"/>
          </ac:picMkLst>
        </pc:picChg>
        <pc:picChg chg="add del mod">
          <ac:chgData name="ТПП ПМР УМТ" userId="cc8c38777b5c5225" providerId="Windows Live" clId="Web-{B5656A32-96B7-49AB-95C7-6797155503EF}" dt="2021-02-12T13:04:53.945" v="201"/>
          <ac:picMkLst>
            <pc:docMk/>
            <pc:sldMk cId="3687054069" sldId="256"/>
            <ac:picMk id="12" creationId="{757021CF-2D78-4DFE-9A0B-454A0FD03BAE}"/>
          </ac:picMkLst>
        </pc:picChg>
        <pc:picChg chg="add mod">
          <ac:chgData name="ТПП ПМР УМТ" userId="cc8c38777b5c5225" providerId="Windows Live" clId="Web-{B5656A32-96B7-49AB-95C7-6797155503EF}" dt="2021-02-12T13:09:46.764" v="237" actId="1076"/>
          <ac:picMkLst>
            <pc:docMk/>
            <pc:sldMk cId="3687054069" sldId="256"/>
            <ac:picMk id="14" creationId="{B15CE2AC-E5A2-4DEF-B769-9A7E599F0594}"/>
          </ac:picMkLst>
        </pc:picChg>
        <pc:picChg chg="add mod">
          <ac:chgData name="ТПП ПМР УМТ" userId="cc8c38777b5c5225" providerId="Windows Live" clId="Web-{B5656A32-96B7-49AB-95C7-6797155503EF}" dt="2021-02-12T13:09:50.951" v="238" actId="1076"/>
          <ac:picMkLst>
            <pc:docMk/>
            <pc:sldMk cId="3687054069" sldId="256"/>
            <ac:picMk id="16" creationId="{D5986528-2E16-4581-9D0A-3C02767593EE}"/>
          </ac:picMkLst>
        </pc:picChg>
        <pc:picChg chg="add mod">
          <ac:chgData name="ТПП ПМР УМТ" userId="cc8c38777b5c5225" providerId="Windows Live" clId="Web-{B5656A32-96B7-49AB-95C7-6797155503EF}" dt="2021-02-12T13:09:53.936" v="239" actId="1076"/>
          <ac:picMkLst>
            <pc:docMk/>
            <pc:sldMk cId="3687054069" sldId="256"/>
            <ac:picMk id="30" creationId="{824A49E5-1E1B-4499-A0D3-43A94C6E7668}"/>
          </ac:picMkLst>
        </pc:picChg>
        <pc:picChg chg="add mod">
          <ac:chgData name="ТПП ПМР УМТ" userId="cc8c38777b5c5225" providerId="Windows Live" clId="Web-{B5656A32-96B7-49AB-95C7-6797155503EF}" dt="2021-02-12T13:09:43.967" v="236" actId="1076"/>
          <ac:picMkLst>
            <pc:docMk/>
            <pc:sldMk cId="3687054069" sldId="256"/>
            <ac:picMk id="31" creationId="{E705A817-B7B4-4EA2-8212-DAEA8FD9D693}"/>
          </ac:picMkLst>
        </pc:picChg>
      </pc:sldChg>
      <pc:sldChg chg="addSp delSp modSp new">
        <pc:chgData name="ТПП ПМР УМТ" userId="cc8c38777b5c5225" providerId="Windows Live" clId="Web-{B5656A32-96B7-49AB-95C7-6797155503EF}" dt="2021-02-12T13:13:27.160" v="269"/>
        <pc:sldMkLst>
          <pc:docMk/>
          <pc:sldMk cId="3041170781" sldId="257"/>
        </pc:sldMkLst>
        <pc:spChg chg="mod">
          <ac:chgData name="ТПП ПМР УМТ" userId="cc8c38777b5c5225" providerId="Windows Live" clId="Web-{B5656A32-96B7-49AB-95C7-6797155503EF}" dt="2021-02-12T13:01:12.658" v="190"/>
          <ac:spMkLst>
            <pc:docMk/>
            <pc:sldMk cId="3041170781" sldId="257"/>
            <ac:spMk id="2" creationId="{DB7C7EBD-765C-4287-B302-9FAA03F244B0}"/>
          </ac:spMkLst>
        </pc:spChg>
        <pc:spChg chg="del">
          <ac:chgData name="ТПП ПМР УМТ" userId="cc8c38777b5c5225" providerId="Windows Live" clId="Web-{B5656A32-96B7-49AB-95C7-6797155503EF}" dt="2021-02-12T12:38:13.596" v="28"/>
          <ac:spMkLst>
            <pc:docMk/>
            <pc:sldMk cId="3041170781" sldId="257"/>
            <ac:spMk id="3" creationId="{830E7A35-49A3-4C20-98D5-DA1460E14EAF}"/>
          </ac:spMkLst>
        </pc:spChg>
        <pc:spChg chg="mod">
          <ac:chgData name="ТПП ПМР УМТ" userId="cc8c38777b5c5225" providerId="Windows Live" clId="Web-{B5656A32-96B7-49AB-95C7-6797155503EF}" dt="2021-02-12T13:13:08.237" v="267" actId="20577"/>
          <ac:spMkLst>
            <pc:docMk/>
            <pc:sldMk cId="3041170781" sldId="257"/>
            <ac:spMk id="4" creationId="{EF5404EE-7931-4134-92AC-08B0337A5EA0}"/>
          </ac:spMkLst>
        </pc:spChg>
        <pc:spChg chg="add del mod">
          <ac:chgData name="ТПП ПМР УМТ" userId="cc8c38777b5c5225" providerId="Windows Live" clId="Web-{B5656A32-96B7-49AB-95C7-6797155503EF}" dt="2021-02-12T12:44:28.183" v="43"/>
          <ac:spMkLst>
            <pc:docMk/>
            <pc:sldMk cId="3041170781" sldId="257"/>
            <ac:spMk id="6" creationId="{D81195D2-A9F5-4278-83AF-25282AD6E4D1}"/>
          </ac:spMkLst>
        </pc:spChg>
        <pc:spChg chg="add del mod">
          <ac:chgData name="ТПП ПМР УМТ" userId="cc8c38777b5c5225" providerId="Windows Live" clId="Web-{B5656A32-96B7-49AB-95C7-6797155503EF}" dt="2021-02-12T12:46:02.653" v="60"/>
          <ac:spMkLst>
            <pc:docMk/>
            <pc:sldMk cId="3041170781" sldId="257"/>
            <ac:spMk id="8" creationId="{39D7C7E3-CD90-4A17-8AE2-7D10ECF573CC}"/>
          </ac:spMkLst>
        </pc:spChg>
        <pc:spChg chg="add mod">
          <ac:chgData name="ТПП ПМР УМТ" userId="cc8c38777b5c5225" providerId="Windows Live" clId="Web-{B5656A32-96B7-49AB-95C7-6797155503EF}" dt="2021-02-12T13:13:27.160" v="269"/>
          <ac:spMkLst>
            <pc:docMk/>
            <pc:sldMk cId="3041170781" sldId="257"/>
            <ac:spMk id="9" creationId="{FA4F1D5E-BDF9-4735-86B9-062714E8B5DD}"/>
          </ac:spMkLst>
        </pc:spChg>
        <pc:picChg chg="add mod ord modCrop">
          <ac:chgData name="ТПП ПМР УМТ" userId="cc8c38777b5c5225" providerId="Windows Live" clId="Web-{B5656A32-96B7-49AB-95C7-6797155503EF}" dt="2021-02-12T12:46:25.248" v="61" actId="1076"/>
          <ac:picMkLst>
            <pc:docMk/>
            <pc:sldMk cId="3041170781" sldId="257"/>
            <ac:picMk id="5" creationId="{D9D6C093-9A8F-4A35-A0C5-C6FCCF1AFB9B}"/>
          </ac:picMkLst>
        </pc:picChg>
        <pc:picChg chg="add mod">
          <ac:chgData name="ТПП ПМР УМТ" userId="cc8c38777b5c5225" providerId="Windows Live" clId="Web-{B5656A32-96B7-49AB-95C7-6797155503EF}" dt="2021-02-12T13:13:17.144" v="268"/>
          <ac:picMkLst>
            <pc:docMk/>
            <pc:sldMk cId="3041170781" sldId="257"/>
            <ac:picMk id="7" creationId="{29BF7B05-D97B-4A08-BB31-BE70F249C5DF}"/>
          </ac:picMkLst>
        </pc:picChg>
      </pc:sldChg>
      <pc:sldChg chg="addSp delSp modSp new">
        <pc:chgData name="ТПП ПМР УМТ" userId="cc8c38777b5c5225" providerId="Windows Live" clId="Web-{B5656A32-96B7-49AB-95C7-6797155503EF}" dt="2021-02-12T13:20:06.794" v="342" actId="14100"/>
        <pc:sldMkLst>
          <pc:docMk/>
          <pc:sldMk cId="3075887994" sldId="258"/>
        </pc:sldMkLst>
        <pc:spChg chg="mod">
          <ac:chgData name="ТПП ПМР УМТ" userId="cc8c38777b5c5225" providerId="Windows Live" clId="Web-{B5656A32-96B7-49AB-95C7-6797155503EF}" dt="2021-02-12T13:17:22.649" v="295" actId="20577"/>
          <ac:spMkLst>
            <pc:docMk/>
            <pc:sldMk cId="3075887994" sldId="258"/>
            <ac:spMk id="2" creationId="{E73751BB-1BF8-42B0-A778-991EE3FE8B72}"/>
          </ac:spMkLst>
        </pc:spChg>
        <pc:spChg chg="mod">
          <ac:chgData name="ТПП ПМР УМТ" userId="cc8c38777b5c5225" providerId="Windows Live" clId="Web-{B5656A32-96B7-49AB-95C7-6797155503EF}" dt="2021-02-12T13:18:09.713" v="324" actId="14100"/>
          <ac:spMkLst>
            <pc:docMk/>
            <pc:sldMk cId="3075887994" sldId="258"/>
            <ac:spMk id="3" creationId="{7D72AA0B-3C05-4498-A875-D21E545F051B}"/>
          </ac:spMkLst>
        </pc:spChg>
        <pc:spChg chg="del">
          <ac:chgData name="ТПП ПМР УМТ" userId="cc8c38777b5c5225" providerId="Windows Live" clId="Web-{B5656A32-96B7-49AB-95C7-6797155503EF}" dt="2021-02-12T13:16:10.304" v="271"/>
          <ac:spMkLst>
            <pc:docMk/>
            <pc:sldMk cId="3075887994" sldId="258"/>
            <ac:spMk id="4" creationId="{C11D1089-C2EF-4C47-B12D-FC2660B3A6BE}"/>
          </ac:spMkLst>
        </pc:spChg>
        <pc:spChg chg="mod">
          <ac:chgData name="ТПП ПМР УМТ" userId="cc8c38777b5c5225" providerId="Windows Live" clId="Web-{B5656A32-96B7-49AB-95C7-6797155503EF}" dt="2021-02-12T13:18:32.823" v="328" actId="14100"/>
          <ac:spMkLst>
            <pc:docMk/>
            <pc:sldMk cId="3075887994" sldId="258"/>
            <ac:spMk id="5" creationId="{25391CD7-9B67-48EF-8BA0-8ED42F33FD8D}"/>
          </ac:spMkLst>
        </pc:spChg>
        <pc:spChg chg="del">
          <ac:chgData name="ТПП ПМР УМТ" userId="cc8c38777b5c5225" providerId="Windows Live" clId="Web-{B5656A32-96B7-49AB-95C7-6797155503EF}" dt="2021-02-12T13:16:44.992" v="272"/>
          <ac:spMkLst>
            <pc:docMk/>
            <pc:sldMk cId="3075887994" sldId="258"/>
            <ac:spMk id="6" creationId="{1CC38D37-FF1E-4039-A5D9-9B3BB0FDB36A}"/>
          </ac:spMkLst>
        </pc:spChg>
        <pc:spChg chg="add mod">
          <ac:chgData name="ТПП ПМР УМТ" userId="cc8c38777b5c5225" providerId="Windows Live" clId="Web-{B5656A32-96B7-49AB-95C7-6797155503EF}" dt="2021-02-12T13:19:17.808" v="335"/>
          <ac:spMkLst>
            <pc:docMk/>
            <pc:sldMk cId="3075887994" sldId="258"/>
            <ac:spMk id="9" creationId="{6BB36E02-A03E-4484-93DB-70598CE72BC8}"/>
          </ac:spMkLst>
        </pc:spChg>
        <pc:spChg chg="add mod">
          <ac:chgData name="ТПП ПМР УМТ" userId="cc8c38777b5c5225" providerId="Windows Live" clId="Web-{B5656A32-96B7-49AB-95C7-6797155503EF}" dt="2021-02-12T13:20:06.794" v="342" actId="14100"/>
          <ac:spMkLst>
            <pc:docMk/>
            <pc:sldMk cId="3075887994" sldId="258"/>
            <ac:spMk id="10" creationId="{DAA00E02-41D2-466E-9899-5B9CD4DF9AE4}"/>
          </ac:spMkLst>
        </pc:spChg>
        <pc:picChg chg="add mod ord">
          <ac:chgData name="ТПП ПМР УМТ" userId="cc8c38777b5c5225" providerId="Windows Live" clId="Web-{B5656A32-96B7-49AB-95C7-6797155503EF}" dt="2021-02-12T13:19:46.527" v="337" actId="1076"/>
          <ac:picMkLst>
            <pc:docMk/>
            <pc:sldMk cId="3075887994" sldId="258"/>
            <ac:picMk id="7" creationId="{96B87CB8-03F7-4A72-ABCF-ACBB9D8C72D2}"/>
          </ac:picMkLst>
        </pc:picChg>
        <pc:picChg chg="add mod ord">
          <ac:chgData name="ТПП ПМР УМТ" userId="cc8c38777b5c5225" providerId="Windows Live" clId="Web-{B5656A32-96B7-49AB-95C7-6797155503EF}" dt="2021-02-12T13:16:44.992" v="272"/>
          <ac:picMkLst>
            <pc:docMk/>
            <pc:sldMk cId="3075887994" sldId="258"/>
            <ac:picMk id="8" creationId="{6DF4EB53-66A7-438B-9FC5-C86DCDE740DF}"/>
          </ac:picMkLst>
        </pc:picChg>
      </pc:sldChg>
      <pc:sldChg chg="addSp delSp modSp new">
        <pc:chgData name="ТПП ПМР УМТ" userId="cc8c38777b5c5225" providerId="Windows Live" clId="Web-{B5656A32-96B7-49AB-95C7-6797155503EF}" dt="2021-02-12T13:33:29.530" v="521" actId="1076"/>
        <pc:sldMkLst>
          <pc:docMk/>
          <pc:sldMk cId="1116673581" sldId="259"/>
        </pc:sldMkLst>
        <pc:spChg chg="mod">
          <ac:chgData name="ТПП ПМР УМТ" userId="cc8c38777b5c5225" providerId="Windows Live" clId="Web-{B5656A32-96B7-49AB-95C7-6797155503EF}" dt="2021-02-12T13:29:09.931" v="482"/>
          <ac:spMkLst>
            <pc:docMk/>
            <pc:sldMk cId="1116673581" sldId="259"/>
            <ac:spMk id="2" creationId="{E7C5B88B-CAB6-41EB-A3DF-3FB1EFAA68AD}"/>
          </ac:spMkLst>
        </pc:spChg>
        <pc:spChg chg="del">
          <ac:chgData name="ТПП ПМР УМТ" userId="cc8c38777b5c5225" providerId="Windows Live" clId="Web-{B5656A32-96B7-49AB-95C7-6797155503EF}" dt="2021-02-12T13:26:37.802" v="371"/>
          <ac:spMkLst>
            <pc:docMk/>
            <pc:sldMk cId="1116673581" sldId="259"/>
            <ac:spMk id="3" creationId="{DBA5EEB0-ACE4-45D6-B425-FDF4465D176D}"/>
          </ac:spMkLst>
        </pc:spChg>
        <pc:spChg chg="del">
          <ac:chgData name="ТПП ПМР УМТ" userId="cc8c38777b5c5225" providerId="Windows Live" clId="Web-{B5656A32-96B7-49AB-95C7-6797155503EF}" dt="2021-02-12T13:26:51.959" v="372"/>
          <ac:spMkLst>
            <pc:docMk/>
            <pc:sldMk cId="1116673581" sldId="259"/>
            <ac:spMk id="4" creationId="{990D477C-8314-4957-B266-5A75F26D4EED}"/>
          </ac:spMkLst>
        </pc:spChg>
        <pc:spChg chg="add mod">
          <ac:chgData name="ТПП ПМР УМТ" userId="cc8c38777b5c5225" providerId="Windows Live" clId="Web-{B5656A32-96B7-49AB-95C7-6797155503EF}" dt="2021-02-12T13:33:26.093" v="520" actId="14100"/>
          <ac:spMkLst>
            <pc:docMk/>
            <pc:sldMk cId="1116673581" sldId="259"/>
            <ac:spMk id="11" creationId="{9A1762E5-050C-40F5-9C06-87BE93168BCD}"/>
          </ac:spMkLst>
        </pc:spChg>
        <pc:picChg chg="add mod ord">
          <ac:chgData name="ТПП ПМР УМТ" userId="cc8c38777b5c5225" providerId="Windows Live" clId="Web-{B5656A32-96B7-49AB-95C7-6797155503EF}" dt="2021-02-12T13:30:00.479" v="486" actId="1076"/>
          <ac:picMkLst>
            <pc:docMk/>
            <pc:sldMk cId="1116673581" sldId="259"/>
            <ac:picMk id="5" creationId="{BFFF8C4C-22E3-4610-B6D5-F4E0DC38A20E}"/>
          </ac:picMkLst>
        </pc:picChg>
        <pc:picChg chg="add mod ord">
          <ac:chgData name="ТПП ПМР УМТ" userId="cc8c38777b5c5225" providerId="Windows Live" clId="Web-{B5656A32-96B7-49AB-95C7-6797155503EF}" dt="2021-02-12T13:33:15.999" v="517" actId="1076"/>
          <ac:picMkLst>
            <pc:docMk/>
            <pc:sldMk cId="1116673581" sldId="259"/>
            <ac:picMk id="6" creationId="{BE0EAF0A-3AC2-4C13-8D0A-40D07E1C7225}"/>
          </ac:picMkLst>
        </pc:picChg>
        <pc:picChg chg="add mod">
          <ac:chgData name="ТПП ПМР УМТ" userId="cc8c38777b5c5225" providerId="Windows Live" clId="Web-{B5656A32-96B7-49AB-95C7-6797155503EF}" dt="2021-02-12T13:33:29.530" v="521" actId="1076"/>
          <ac:picMkLst>
            <pc:docMk/>
            <pc:sldMk cId="1116673581" sldId="259"/>
            <ac:picMk id="9" creationId="{F6973E58-2885-4AAF-A02C-811E3A0BC8D7}"/>
          </ac:picMkLst>
        </pc:picChg>
        <pc:picChg chg="add mod">
          <ac:chgData name="ТПП ПМР УМТ" userId="cc8c38777b5c5225" providerId="Windows Live" clId="Web-{B5656A32-96B7-49AB-95C7-6797155503EF}" dt="2021-02-12T13:32:36.842" v="510" actId="1076"/>
          <ac:picMkLst>
            <pc:docMk/>
            <pc:sldMk cId="1116673581" sldId="259"/>
            <ac:picMk id="10" creationId="{0249BB75-BE14-4CEC-BFC3-034118A45575}"/>
          </ac:picMkLst>
        </pc:picChg>
        <pc:cxnChg chg="add mod">
          <ac:chgData name="ТПП ПМР УМТ" userId="cc8c38777b5c5225" providerId="Windows Live" clId="Web-{B5656A32-96B7-49AB-95C7-6797155503EF}" dt="2021-02-12T13:31:35.669" v="502" actId="1076"/>
          <ac:cxnSpMkLst>
            <pc:docMk/>
            <pc:sldMk cId="1116673581" sldId="259"/>
            <ac:cxnSpMk id="7" creationId="{05EAC271-22E5-4E4F-A352-617C41216648}"/>
          </ac:cxnSpMkLst>
        </pc:cxnChg>
        <pc:cxnChg chg="add mod">
          <ac:chgData name="ТПП ПМР УМТ" userId="cc8c38777b5c5225" providerId="Windows Live" clId="Web-{B5656A32-96B7-49AB-95C7-6797155503EF}" dt="2021-02-12T13:30:37.230" v="494"/>
          <ac:cxnSpMkLst>
            <pc:docMk/>
            <pc:sldMk cId="1116673581" sldId="259"/>
            <ac:cxnSpMk id="8" creationId="{5F1CBF3C-2ADC-46BB-9B44-2A085ADF258D}"/>
          </ac:cxnSpMkLst>
        </pc:cxnChg>
      </pc:sldChg>
      <pc:sldChg chg="addSp delSp modSp new del mod setBg">
        <pc:chgData name="ТПП ПМР УМТ" userId="cc8c38777b5c5225" providerId="Windows Live" clId="Web-{B5656A32-96B7-49AB-95C7-6797155503EF}" dt="2021-02-12T13:24:46.800" v="364"/>
        <pc:sldMkLst>
          <pc:docMk/>
          <pc:sldMk cId="1117012999" sldId="259"/>
        </pc:sldMkLst>
        <pc:spChg chg="mod">
          <ac:chgData name="ТПП ПМР УМТ" userId="cc8c38777b5c5225" providerId="Windows Live" clId="Web-{B5656A32-96B7-49AB-95C7-6797155503EF}" dt="2021-02-12T13:24:45.034" v="363" actId="20577"/>
          <ac:spMkLst>
            <pc:docMk/>
            <pc:sldMk cId="1117012999" sldId="259"/>
            <ac:spMk id="2" creationId="{1CBFDC8D-3609-4144-8492-763387D86D18}"/>
          </ac:spMkLst>
        </pc:spChg>
        <pc:spChg chg="del">
          <ac:chgData name="ТПП ПМР УМТ" userId="cc8c38777b5c5225" providerId="Windows Live" clId="Web-{B5656A32-96B7-49AB-95C7-6797155503EF}" dt="2021-02-12T13:21:15.967" v="344"/>
          <ac:spMkLst>
            <pc:docMk/>
            <pc:sldMk cId="1117012999" sldId="259"/>
            <ac:spMk id="3" creationId="{F1CC0ED2-BC64-4141-BF0B-2EDD5F9E6231}"/>
          </ac:spMkLst>
        </pc:spChg>
        <pc:spChg chg="mod">
          <ac:chgData name="ТПП ПМР УМТ" userId="cc8c38777b5c5225" providerId="Windows Live" clId="Web-{B5656A32-96B7-49AB-95C7-6797155503EF}" dt="2021-02-12T13:22:50.516" v="357" actId="14100"/>
          <ac:spMkLst>
            <pc:docMk/>
            <pc:sldMk cId="1117012999" sldId="259"/>
            <ac:spMk id="4" creationId="{49C97D44-AB9C-4AF7-81A4-A2DEF5C7D2E2}"/>
          </ac:spMkLst>
        </pc:spChg>
        <pc:spChg chg="add del">
          <ac:chgData name="ТПП ПМР УМТ" userId="cc8c38777b5c5225" providerId="Windows Live" clId="Web-{B5656A32-96B7-49AB-95C7-6797155503EF}" dt="2021-02-12T13:21:57.452" v="348"/>
          <ac:spMkLst>
            <pc:docMk/>
            <pc:sldMk cId="1117012999" sldId="259"/>
            <ac:spMk id="10" creationId="{0BABF38A-8A0D-492E-BD20-6CF4D46B50BD}"/>
          </ac:spMkLst>
        </pc:spChg>
        <pc:spChg chg="add del">
          <ac:chgData name="ТПП ПМР УМТ" userId="cc8c38777b5c5225" providerId="Windows Live" clId="Web-{B5656A32-96B7-49AB-95C7-6797155503EF}" dt="2021-02-12T13:21:57.452" v="348"/>
          <ac:spMkLst>
            <pc:docMk/>
            <pc:sldMk cId="1117012999" sldId="259"/>
            <ac:spMk id="14" creationId="{8651CFA9-6065-4243-AC48-858E359780B1}"/>
          </ac:spMkLst>
        </pc:spChg>
        <pc:spChg chg="add del">
          <ac:chgData name="ТПП ПМР УМТ" userId="cc8c38777b5c5225" providerId="Windows Live" clId="Web-{B5656A32-96B7-49AB-95C7-6797155503EF}" dt="2021-02-12T13:21:57.452" v="348"/>
          <ac:spMkLst>
            <pc:docMk/>
            <pc:sldMk cId="1117012999" sldId="259"/>
            <ac:spMk id="16" creationId="{5A8C81AE-8F0D-49F3-9FB4-334B0DCDF195}"/>
          </ac:spMkLst>
        </pc:spChg>
        <pc:spChg chg="add del">
          <ac:chgData name="ТПП ПМР УМТ" userId="cc8c38777b5c5225" providerId="Windows Live" clId="Web-{B5656A32-96B7-49AB-95C7-6797155503EF}" dt="2021-02-12T13:21:57.452" v="348"/>
          <ac:spMkLst>
            <pc:docMk/>
            <pc:sldMk cId="1117012999" sldId="259"/>
            <ac:spMk id="18" creationId="{7F174AE6-83F4-4EF2-8F3A-E34B1822DBF3}"/>
          </ac:spMkLst>
        </pc:spChg>
        <pc:spChg chg="add del">
          <ac:chgData name="ТПП ПМР УМТ" userId="cc8c38777b5c5225" providerId="Windows Live" clId="Web-{B5656A32-96B7-49AB-95C7-6797155503EF}" dt="2021-02-12T13:21:57.452" v="348"/>
          <ac:spMkLst>
            <pc:docMk/>
            <pc:sldMk cId="1117012999" sldId="259"/>
            <ac:spMk id="20" creationId="{4C30E035-0509-409C-B71F-0650ACB14869}"/>
          </ac:spMkLst>
        </pc:spChg>
        <pc:picChg chg="add mod ord">
          <ac:chgData name="ТПП ПМР УМТ" userId="cc8c38777b5c5225" providerId="Windows Live" clId="Web-{B5656A32-96B7-49AB-95C7-6797155503EF}" dt="2021-02-12T13:22:17.953" v="354" actId="14100"/>
          <ac:picMkLst>
            <pc:docMk/>
            <pc:sldMk cId="1117012999" sldId="259"/>
            <ac:picMk id="5" creationId="{7BA1DD8E-109A-408D-8B6C-5586DB88ECD8}"/>
          </ac:picMkLst>
        </pc:picChg>
        <pc:picChg chg="add del">
          <ac:chgData name="ТПП ПМР УМТ" userId="cc8c38777b5c5225" providerId="Windows Live" clId="Web-{B5656A32-96B7-49AB-95C7-6797155503EF}" dt="2021-02-12T13:21:57.452" v="348"/>
          <ac:picMkLst>
            <pc:docMk/>
            <pc:sldMk cId="1117012999" sldId="259"/>
            <ac:picMk id="12" creationId="{1CB7E8AE-A3AC-4BB7-A5C6-F00EC697B265}"/>
          </ac:picMkLst>
        </pc:picChg>
      </pc:sldChg>
      <pc:sldChg chg="addSp modSp new del mod setBg">
        <pc:chgData name="ТПП ПМР УМТ" userId="cc8c38777b5c5225" providerId="Windows Live" clId="Web-{B5656A32-96B7-49AB-95C7-6797155503EF}" dt="2021-02-12T13:25:51.473" v="367"/>
        <pc:sldMkLst>
          <pc:docMk/>
          <pc:sldMk cId="2663659662" sldId="259"/>
        </pc:sldMkLst>
        <pc:spChg chg="mod">
          <ac:chgData name="ТПП ПМР УМТ" userId="cc8c38777b5c5225" providerId="Windows Live" clId="Web-{B5656A32-96B7-49AB-95C7-6797155503EF}" dt="2021-02-12T13:25:43.692" v="366"/>
          <ac:spMkLst>
            <pc:docMk/>
            <pc:sldMk cId="2663659662" sldId="259"/>
            <ac:spMk id="2" creationId="{C7A8472A-50DA-4E21-ABC8-8828A895A786}"/>
          </ac:spMkLst>
        </pc:spChg>
        <pc:spChg chg="add">
          <ac:chgData name="ТПП ПМР УМТ" userId="cc8c38777b5c5225" providerId="Windows Live" clId="Web-{B5656A32-96B7-49AB-95C7-6797155503EF}" dt="2021-02-12T13:25:43.692" v="366"/>
          <ac:spMkLst>
            <pc:docMk/>
            <pc:sldMk cId="2663659662" sldId="259"/>
            <ac:spMk id="8" creationId="{0BABF38A-8A0D-492E-BD20-6CF4D46B50BD}"/>
          </ac:spMkLst>
        </pc:spChg>
        <pc:spChg chg="add">
          <ac:chgData name="ТПП ПМР УМТ" userId="cc8c38777b5c5225" providerId="Windows Live" clId="Web-{B5656A32-96B7-49AB-95C7-6797155503EF}" dt="2021-02-12T13:25:43.692" v="366"/>
          <ac:spMkLst>
            <pc:docMk/>
            <pc:sldMk cId="2663659662" sldId="259"/>
            <ac:spMk id="12" creationId="{8A245AC3-2A12-4EC5-90F0-635CC8C2C64F}"/>
          </ac:spMkLst>
        </pc:spChg>
        <pc:spChg chg="add">
          <ac:chgData name="ТПП ПМР УМТ" userId="cc8c38777b5c5225" providerId="Windows Live" clId="Web-{B5656A32-96B7-49AB-95C7-6797155503EF}" dt="2021-02-12T13:25:43.692" v="366"/>
          <ac:spMkLst>
            <pc:docMk/>
            <pc:sldMk cId="2663659662" sldId="259"/>
            <ac:spMk id="14" creationId="{31E2F09B-BB20-4BE5-AB02-3EB3D1DC4507}"/>
          </ac:spMkLst>
        </pc:spChg>
        <pc:spChg chg="add">
          <ac:chgData name="ТПП ПМР УМТ" userId="cc8c38777b5c5225" providerId="Windows Live" clId="Web-{B5656A32-96B7-49AB-95C7-6797155503EF}" dt="2021-02-12T13:25:43.692" v="366"/>
          <ac:spMkLst>
            <pc:docMk/>
            <pc:sldMk cId="2663659662" sldId="259"/>
            <ac:spMk id="16" creationId="{F23DAFF7-4C98-4E0E-8986-198D54B6C1F0}"/>
          </ac:spMkLst>
        </pc:spChg>
        <pc:spChg chg="add">
          <ac:chgData name="ТПП ПМР УМТ" userId="cc8c38777b5c5225" providerId="Windows Live" clId="Web-{B5656A32-96B7-49AB-95C7-6797155503EF}" dt="2021-02-12T13:25:43.692" v="366"/>
          <ac:spMkLst>
            <pc:docMk/>
            <pc:sldMk cId="2663659662" sldId="259"/>
            <ac:spMk id="18" creationId="{9ABA2F37-388F-4D5A-9ABF-F0ADA6CB8E48}"/>
          </ac:spMkLst>
        </pc:spChg>
        <pc:spChg chg="add">
          <ac:chgData name="ТПП ПМР УМТ" userId="cc8c38777b5c5225" providerId="Windows Live" clId="Web-{B5656A32-96B7-49AB-95C7-6797155503EF}" dt="2021-02-12T13:25:43.692" v="366"/>
          <ac:spMkLst>
            <pc:docMk/>
            <pc:sldMk cId="2663659662" sldId="259"/>
            <ac:spMk id="20" creationId="{6DAD23D2-6BEF-470D-992C-8B2BC3BF4FF5}"/>
          </ac:spMkLst>
        </pc:spChg>
        <pc:picChg chg="add">
          <ac:chgData name="ТПП ПМР УМТ" userId="cc8c38777b5c5225" providerId="Windows Live" clId="Web-{B5656A32-96B7-49AB-95C7-6797155503EF}" dt="2021-02-12T13:25:43.692" v="366"/>
          <ac:picMkLst>
            <pc:docMk/>
            <pc:sldMk cId="2663659662" sldId="259"/>
            <ac:picMk id="4" creationId="{31CA3EFA-79DF-4C0C-8147-470810A00AA6}"/>
          </ac:picMkLst>
        </pc:picChg>
        <pc:picChg chg="add">
          <ac:chgData name="ТПП ПМР УМТ" userId="cc8c38777b5c5225" providerId="Windows Live" clId="Web-{B5656A32-96B7-49AB-95C7-6797155503EF}" dt="2021-02-12T13:25:43.692" v="366"/>
          <ac:picMkLst>
            <pc:docMk/>
            <pc:sldMk cId="2663659662" sldId="259"/>
            <ac:picMk id="10" creationId="{1CB7E8AE-A3AC-4BB7-A5C6-F00EC697B265}"/>
          </ac:picMkLst>
        </pc:picChg>
      </pc:sldChg>
      <pc:sldChg chg="new del">
        <pc:chgData name="ТПП ПМР УМТ" userId="cc8c38777b5c5225" providerId="Windows Live" clId="Web-{B5656A32-96B7-49AB-95C7-6797155503EF}" dt="2021-02-12T13:26:13.192" v="369"/>
        <pc:sldMkLst>
          <pc:docMk/>
          <pc:sldMk cId="3822481858" sldId="259"/>
        </pc:sldMkLst>
      </pc:sldChg>
      <pc:sldChg chg="addSp delSp modSp new">
        <pc:chgData name="ТПП ПМР УМТ" userId="cc8c38777b5c5225" providerId="Windows Live" clId="Web-{B5656A32-96B7-49AB-95C7-6797155503EF}" dt="2021-02-12T13:36:23.238" v="576" actId="20577"/>
        <pc:sldMkLst>
          <pc:docMk/>
          <pc:sldMk cId="3959684093" sldId="260"/>
        </pc:sldMkLst>
        <pc:spChg chg="mod">
          <ac:chgData name="ТПП ПМР УМТ" userId="cc8c38777b5c5225" providerId="Windows Live" clId="Web-{B5656A32-96B7-49AB-95C7-6797155503EF}" dt="2021-02-12T13:36:23.238" v="576" actId="20577"/>
          <ac:spMkLst>
            <pc:docMk/>
            <pc:sldMk cId="3959684093" sldId="260"/>
            <ac:spMk id="2" creationId="{92EABA1A-7856-4CFA-89E0-65796373BAAE}"/>
          </ac:spMkLst>
        </pc:spChg>
        <pc:spChg chg="del">
          <ac:chgData name="ТПП ПМР УМТ" userId="cc8c38777b5c5225" providerId="Windows Live" clId="Web-{B5656A32-96B7-49AB-95C7-6797155503EF}" dt="2021-02-12T13:34:22.485" v="523"/>
          <ac:spMkLst>
            <pc:docMk/>
            <pc:sldMk cId="3959684093" sldId="260"/>
            <ac:spMk id="3" creationId="{D16C4763-63DB-40C5-8E26-9314B826DA57}"/>
          </ac:spMkLst>
        </pc:spChg>
        <pc:spChg chg="add mod">
          <ac:chgData name="ТПП ПМР УМТ" userId="cc8c38777b5c5225" providerId="Windows Live" clId="Web-{B5656A32-96B7-49AB-95C7-6797155503EF}" dt="2021-02-12T13:35:40.471" v="557" actId="14100"/>
          <ac:spMkLst>
            <pc:docMk/>
            <pc:sldMk cId="3959684093" sldId="260"/>
            <ac:spMk id="5" creationId="{F74265D4-5FAF-4327-87AB-FB6C4B47D81F}"/>
          </ac:spMkLst>
        </pc:spChg>
        <pc:picChg chg="add mod ord">
          <ac:chgData name="ТПП ПМР УМТ" userId="cc8c38777b5c5225" providerId="Windows Live" clId="Web-{B5656A32-96B7-49AB-95C7-6797155503EF}" dt="2021-02-12T13:34:29.454" v="526" actId="1076"/>
          <ac:picMkLst>
            <pc:docMk/>
            <pc:sldMk cId="3959684093" sldId="260"/>
            <ac:picMk id="4" creationId="{783E32D5-52D5-4CA5-A6AD-211E27A75F8A}"/>
          </ac:picMkLst>
        </pc:picChg>
      </pc:sldChg>
      <pc:sldChg chg="addSp delSp modSp new">
        <pc:chgData name="ТПП ПМР УМТ" userId="cc8c38777b5c5225" providerId="Windows Live" clId="Web-{B5656A32-96B7-49AB-95C7-6797155503EF}" dt="2021-02-12T13:41:20.307" v="741" actId="14100"/>
        <pc:sldMkLst>
          <pc:docMk/>
          <pc:sldMk cId="4089748997" sldId="261"/>
        </pc:sldMkLst>
        <pc:spChg chg="mod">
          <ac:chgData name="ТПП ПМР УМТ" userId="cc8c38777b5c5225" providerId="Windows Live" clId="Web-{B5656A32-96B7-49AB-95C7-6797155503EF}" dt="2021-02-12T13:38:35.584" v="605" actId="20577"/>
          <ac:spMkLst>
            <pc:docMk/>
            <pc:sldMk cId="4089748997" sldId="261"/>
            <ac:spMk id="2" creationId="{78104A8D-A8EA-4446-AA8E-86A0B2ECA033}"/>
          </ac:spMkLst>
        </pc:spChg>
        <pc:spChg chg="add del">
          <ac:chgData name="ТПП ПМР УМТ" userId="cc8c38777b5c5225" providerId="Windows Live" clId="Web-{B5656A32-96B7-49AB-95C7-6797155503EF}" dt="2021-02-12T13:37:17.411" v="582"/>
          <ac:spMkLst>
            <pc:docMk/>
            <pc:sldMk cId="4089748997" sldId="261"/>
            <ac:spMk id="3" creationId="{F320E1FD-4262-48AB-80FE-104E14B5F1BE}"/>
          </ac:spMkLst>
        </pc:spChg>
        <pc:spChg chg="mod">
          <ac:chgData name="ТПП ПМР УМТ" userId="cc8c38777b5c5225" providerId="Windows Live" clId="Web-{B5656A32-96B7-49AB-95C7-6797155503EF}" dt="2021-02-12T13:41:20.307" v="741" actId="14100"/>
          <ac:spMkLst>
            <pc:docMk/>
            <pc:sldMk cId="4089748997" sldId="261"/>
            <ac:spMk id="4" creationId="{50B68773-E0F5-40BA-B05E-585F0FC55450}"/>
          </ac:spMkLst>
        </pc:spChg>
        <pc:picChg chg="add del mod ord modCrop">
          <ac:chgData name="ТПП ПМР УМТ" userId="cc8c38777b5c5225" providerId="Windows Live" clId="Web-{B5656A32-96B7-49AB-95C7-6797155503EF}" dt="2021-02-12T13:37:08.317" v="581"/>
          <ac:picMkLst>
            <pc:docMk/>
            <pc:sldMk cId="4089748997" sldId="261"/>
            <ac:picMk id="5" creationId="{BA1EE09E-F46A-4E8D-86B5-983CAC3A3119}"/>
          </ac:picMkLst>
        </pc:picChg>
        <pc:picChg chg="add del mod">
          <ac:chgData name="ТПП ПМР УМТ" userId="cc8c38777b5c5225" providerId="Windows Live" clId="Web-{B5656A32-96B7-49AB-95C7-6797155503EF}" dt="2021-02-12T13:37:06.410" v="580"/>
          <ac:picMkLst>
            <pc:docMk/>
            <pc:sldMk cId="4089748997" sldId="261"/>
            <ac:picMk id="6" creationId="{CA15AE47-A0BA-4EFC-9322-1912B4E36D6D}"/>
          </ac:picMkLst>
        </pc:picChg>
        <pc:picChg chg="add mod ord modCrop">
          <ac:chgData name="ТПП ПМР УМТ" userId="cc8c38777b5c5225" providerId="Windows Live" clId="Web-{B5656A32-96B7-49AB-95C7-6797155503EF}" dt="2021-02-12T13:37:58.333" v="592" actId="1076"/>
          <ac:picMkLst>
            <pc:docMk/>
            <pc:sldMk cId="4089748997" sldId="261"/>
            <ac:picMk id="7" creationId="{3240F7DB-D1E7-497E-ACCE-3D1181BFC216}"/>
          </ac:picMkLst>
        </pc:picChg>
        <pc:picChg chg="add del mod">
          <ac:chgData name="ТПП ПМР УМТ" userId="cc8c38777b5c5225" providerId="Windows Live" clId="Web-{B5656A32-96B7-49AB-95C7-6797155503EF}" dt="2021-02-12T13:37:20.739" v="584"/>
          <ac:picMkLst>
            <pc:docMk/>
            <pc:sldMk cId="4089748997" sldId="261"/>
            <ac:picMk id="8" creationId="{26E4FB17-4C7F-4A06-8C6D-FEE0E423BE9B}"/>
          </ac:picMkLst>
        </pc:picChg>
      </pc:sldChg>
      <pc:sldChg chg="addSp delSp modSp new mod setBg">
        <pc:chgData name="ТПП ПМР УМТ" userId="cc8c38777b5c5225" providerId="Windows Live" clId="Web-{B5656A32-96B7-49AB-95C7-6797155503EF}" dt="2021-02-12T13:57:50.954" v="1041" actId="1076"/>
        <pc:sldMkLst>
          <pc:docMk/>
          <pc:sldMk cId="2119796651" sldId="262"/>
        </pc:sldMkLst>
        <pc:spChg chg="mod">
          <ac:chgData name="ТПП ПМР УМТ" userId="cc8c38777b5c5225" providerId="Windows Live" clId="Web-{B5656A32-96B7-49AB-95C7-6797155503EF}" dt="2021-02-12T13:55:09.638" v="1011" actId="1076"/>
          <ac:spMkLst>
            <pc:docMk/>
            <pc:sldMk cId="2119796651" sldId="262"/>
            <ac:spMk id="2" creationId="{5D5FB3F4-0C02-4273-97AF-0FD84B426BD5}"/>
          </ac:spMkLst>
        </pc:spChg>
        <pc:spChg chg="add del mod">
          <ac:chgData name="ТПП ПМР УМТ" userId="cc8c38777b5c5225" providerId="Windows Live" clId="Web-{B5656A32-96B7-49AB-95C7-6797155503EF}" dt="2021-02-12T13:47:27.049" v="760"/>
          <ac:spMkLst>
            <pc:docMk/>
            <pc:sldMk cId="2119796651" sldId="262"/>
            <ac:spMk id="3" creationId="{A0BD8E4A-50BE-4121-97F4-F047E884ED80}"/>
          </ac:spMkLst>
        </pc:spChg>
        <pc:spChg chg="mod">
          <ac:chgData name="ТПП ПМР УМТ" userId="cc8c38777b5c5225" providerId="Windows Live" clId="Web-{B5656A32-96B7-49AB-95C7-6797155503EF}" dt="2021-02-12T13:55:56.858" v="1019" actId="20577"/>
          <ac:spMkLst>
            <pc:docMk/>
            <pc:sldMk cId="2119796651" sldId="262"/>
            <ac:spMk id="4" creationId="{C7BE5DB5-908E-4331-8B3A-9C7657886BEC}"/>
          </ac:spMkLst>
        </pc:spChg>
        <pc:spChg chg="add del">
          <ac:chgData name="ТПП ПМР УМТ" userId="cc8c38777b5c5225" providerId="Windows Live" clId="Web-{B5656A32-96B7-49AB-95C7-6797155503EF}" dt="2021-02-12T13:47:50.003" v="764"/>
          <ac:spMkLst>
            <pc:docMk/>
            <pc:sldMk cId="2119796651" sldId="262"/>
            <ac:spMk id="8" creationId="{0BABF38A-8A0D-492E-BD20-6CF4D46B50BD}"/>
          </ac:spMkLst>
        </pc:spChg>
        <pc:spChg chg="add del">
          <ac:chgData name="ТПП ПМР УМТ" userId="cc8c38777b5c5225" providerId="Windows Live" clId="Web-{B5656A32-96B7-49AB-95C7-6797155503EF}" dt="2021-02-12T13:47:50.003" v="764"/>
          <ac:spMkLst>
            <pc:docMk/>
            <pc:sldMk cId="2119796651" sldId="262"/>
            <ac:spMk id="10" creationId="{8651CFA9-6065-4243-AC48-858E359780B1}"/>
          </ac:spMkLst>
        </pc:spChg>
        <pc:spChg chg="add del">
          <ac:chgData name="ТПП ПМР УМТ" userId="cc8c38777b5c5225" providerId="Windows Live" clId="Web-{B5656A32-96B7-49AB-95C7-6797155503EF}" dt="2021-02-12T13:47:40.815" v="762"/>
          <ac:spMkLst>
            <pc:docMk/>
            <pc:sldMk cId="2119796651" sldId="262"/>
            <ac:spMk id="11" creationId="{0BABF38A-8A0D-492E-BD20-6CF4D46B50BD}"/>
          </ac:spMkLst>
        </pc:spChg>
        <pc:spChg chg="add del">
          <ac:chgData name="ТПП ПМР УМТ" userId="cc8c38777b5c5225" providerId="Windows Live" clId="Web-{B5656A32-96B7-49AB-95C7-6797155503EF}" dt="2021-02-12T13:47:50.003" v="764"/>
          <ac:spMkLst>
            <pc:docMk/>
            <pc:sldMk cId="2119796651" sldId="262"/>
            <ac:spMk id="12" creationId="{5A8C81AE-8F0D-49F3-9FB4-334B0DCDF195}"/>
          </ac:spMkLst>
        </pc:spChg>
        <pc:spChg chg="add del">
          <ac:chgData name="ТПП ПМР УМТ" userId="cc8c38777b5c5225" providerId="Windows Live" clId="Web-{B5656A32-96B7-49AB-95C7-6797155503EF}" dt="2021-02-12T13:47:50.003" v="764"/>
          <ac:spMkLst>
            <pc:docMk/>
            <pc:sldMk cId="2119796651" sldId="262"/>
            <ac:spMk id="14" creationId="{7F174AE6-83F4-4EF2-8F3A-E34B1822DBF3}"/>
          </ac:spMkLst>
        </pc:spChg>
        <pc:spChg chg="add del">
          <ac:chgData name="ТПП ПМР УМТ" userId="cc8c38777b5c5225" providerId="Windows Live" clId="Web-{B5656A32-96B7-49AB-95C7-6797155503EF}" dt="2021-02-12T13:47:40.815" v="762"/>
          <ac:spMkLst>
            <pc:docMk/>
            <pc:sldMk cId="2119796651" sldId="262"/>
            <ac:spMk id="15" creationId="{8651CFA9-6065-4243-AC48-858E359780B1}"/>
          </ac:spMkLst>
        </pc:spChg>
        <pc:spChg chg="add del">
          <ac:chgData name="ТПП ПМР УМТ" userId="cc8c38777b5c5225" providerId="Windows Live" clId="Web-{B5656A32-96B7-49AB-95C7-6797155503EF}" dt="2021-02-12T13:47:50.003" v="764"/>
          <ac:spMkLst>
            <pc:docMk/>
            <pc:sldMk cId="2119796651" sldId="262"/>
            <ac:spMk id="16" creationId="{4C30E035-0509-409C-B71F-0650ACB14869}"/>
          </ac:spMkLst>
        </pc:spChg>
        <pc:spChg chg="add del">
          <ac:chgData name="ТПП ПМР УМТ" userId="cc8c38777b5c5225" providerId="Windows Live" clId="Web-{B5656A32-96B7-49AB-95C7-6797155503EF}" dt="2021-02-12T13:47:40.815" v="762"/>
          <ac:spMkLst>
            <pc:docMk/>
            <pc:sldMk cId="2119796651" sldId="262"/>
            <ac:spMk id="17" creationId="{FBC8BBE5-981E-4B0B-9654-32B5668BFF31}"/>
          </ac:spMkLst>
        </pc:spChg>
        <pc:spChg chg="add">
          <ac:chgData name="ТПП ПМР УМТ" userId="cc8c38777b5c5225" providerId="Windows Live" clId="Web-{B5656A32-96B7-49AB-95C7-6797155503EF}" dt="2021-02-12T13:47:50.034" v="765"/>
          <ac:spMkLst>
            <pc:docMk/>
            <pc:sldMk cId="2119796651" sldId="262"/>
            <ac:spMk id="18" creationId="{0BABF38A-8A0D-492E-BD20-6CF4D46B50BD}"/>
          </ac:spMkLst>
        </pc:spChg>
        <pc:spChg chg="add del">
          <ac:chgData name="ТПП ПМР УМТ" userId="cc8c38777b5c5225" providerId="Windows Live" clId="Web-{B5656A32-96B7-49AB-95C7-6797155503EF}" dt="2021-02-12T13:47:40.815" v="762"/>
          <ac:spMkLst>
            <pc:docMk/>
            <pc:sldMk cId="2119796651" sldId="262"/>
            <ac:spMk id="19" creationId="{094C9708-F6A4-4956-B261-A4A2C4DFEBF7}"/>
          </ac:spMkLst>
        </pc:spChg>
        <pc:spChg chg="add del">
          <ac:chgData name="ТПП ПМР УМТ" userId="cc8c38777b5c5225" providerId="Windows Live" clId="Web-{B5656A32-96B7-49AB-95C7-6797155503EF}" dt="2021-02-12T13:47:40.815" v="762"/>
          <ac:spMkLst>
            <pc:docMk/>
            <pc:sldMk cId="2119796651" sldId="262"/>
            <ac:spMk id="21" creationId="{592DB257-3E16-4A3C-9E28-4682828127AD}"/>
          </ac:spMkLst>
        </pc:spChg>
        <pc:spChg chg="add">
          <ac:chgData name="ТПП ПМР УМТ" userId="cc8c38777b5c5225" providerId="Windows Live" clId="Web-{B5656A32-96B7-49AB-95C7-6797155503EF}" dt="2021-02-12T13:47:50.034" v="765"/>
          <ac:spMkLst>
            <pc:docMk/>
            <pc:sldMk cId="2119796651" sldId="262"/>
            <ac:spMk id="22" creationId="{297F7562-DBE2-4729-835D-1486BBB4373A}"/>
          </ac:spMkLst>
        </pc:spChg>
        <pc:spChg chg="add del">
          <ac:chgData name="ТПП ПМР УМТ" userId="cc8c38777b5c5225" providerId="Windows Live" clId="Web-{B5656A32-96B7-49AB-95C7-6797155503EF}" dt="2021-02-12T13:47:40.815" v="762"/>
          <ac:spMkLst>
            <pc:docMk/>
            <pc:sldMk cId="2119796651" sldId="262"/>
            <ac:spMk id="23" creationId="{487685E6-1160-459B-8C70-301404C06C23}"/>
          </ac:spMkLst>
        </pc:spChg>
        <pc:spChg chg="add">
          <ac:chgData name="ТПП ПМР УМТ" userId="cc8c38777b5c5225" providerId="Windows Live" clId="Web-{B5656A32-96B7-49AB-95C7-6797155503EF}" dt="2021-02-12T13:47:50.034" v="765"/>
          <ac:spMkLst>
            <pc:docMk/>
            <pc:sldMk cId="2119796651" sldId="262"/>
            <ac:spMk id="24" creationId="{DCE0245F-7D4D-413E-940B-1D9D9A171161}"/>
          </ac:spMkLst>
        </pc:spChg>
        <pc:spChg chg="add">
          <ac:chgData name="ТПП ПМР УМТ" userId="cc8c38777b5c5225" providerId="Windows Live" clId="Web-{B5656A32-96B7-49AB-95C7-6797155503EF}" dt="2021-02-12T13:47:50.034" v="765"/>
          <ac:spMkLst>
            <pc:docMk/>
            <pc:sldMk cId="2119796651" sldId="262"/>
            <ac:spMk id="25" creationId="{19B97BE4-8A98-49F3-8669-EAAF6D4331D8}"/>
          </ac:spMkLst>
        </pc:spChg>
        <pc:spChg chg="add">
          <ac:chgData name="ТПП ПМР УМТ" userId="cc8c38777b5c5225" providerId="Windows Live" clId="Web-{B5656A32-96B7-49AB-95C7-6797155503EF}" dt="2021-02-12T13:47:50.034" v="765"/>
          <ac:spMkLst>
            <pc:docMk/>
            <pc:sldMk cId="2119796651" sldId="262"/>
            <ac:spMk id="26" creationId="{AA090277-9074-44AA-8A49-453BF2C45733}"/>
          </ac:spMkLst>
        </pc:spChg>
        <pc:picChg chg="add del mod ord modCrop">
          <ac:chgData name="ТПП ПМР УМТ" userId="cc8c38777b5c5225" providerId="Windows Live" clId="Web-{B5656A32-96B7-49AB-95C7-6797155503EF}" dt="2021-02-12T13:45:59.079" v="759"/>
          <ac:picMkLst>
            <pc:docMk/>
            <pc:sldMk cId="2119796651" sldId="262"/>
            <ac:picMk id="5" creationId="{8F5E1145-1296-4E88-BF14-59F010BA994A}"/>
          </ac:picMkLst>
        </pc:picChg>
        <pc:picChg chg="add mod ord modCrop">
          <ac:chgData name="ТПП ПМР УМТ" userId="cc8c38777b5c5225" providerId="Windows Live" clId="Web-{B5656A32-96B7-49AB-95C7-6797155503EF}" dt="2021-02-12T13:48:29.660" v="771" actId="1076"/>
          <ac:picMkLst>
            <pc:docMk/>
            <pc:sldMk cId="2119796651" sldId="262"/>
            <ac:picMk id="6" creationId="{1AC39296-0735-4279-9CEC-88E171769D3B}"/>
          </ac:picMkLst>
        </pc:picChg>
        <pc:picChg chg="add mod">
          <ac:chgData name="ТПП ПМР УМТ" userId="cc8c38777b5c5225" providerId="Windows Live" clId="Web-{B5656A32-96B7-49AB-95C7-6797155503EF}" dt="2021-02-12T13:56:40.749" v="1026"/>
          <ac:picMkLst>
            <pc:docMk/>
            <pc:sldMk cId="2119796651" sldId="262"/>
            <ac:picMk id="7" creationId="{24EFD1C2-D902-485F-B0D7-D71AC3363518}"/>
          </ac:picMkLst>
        </pc:picChg>
        <pc:picChg chg="add del">
          <ac:chgData name="ТПП ПМР УМТ" userId="cc8c38777b5c5225" providerId="Windows Live" clId="Web-{B5656A32-96B7-49AB-95C7-6797155503EF}" dt="2021-02-12T13:47:50.003" v="764"/>
          <ac:picMkLst>
            <pc:docMk/>
            <pc:sldMk cId="2119796651" sldId="262"/>
            <ac:picMk id="9" creationId="{1CB7E8AE-A3AC-4BB7-A5C6-F00EC697B265}"/>
          </ac:picMkLst>
        </pc:picChg>
        <pc:picChg chg="add del">
          <ac:chgData name="ТПП ПМР УМТ" userId="cc8c38777b5c5225" providerId="Windows Live" clId="Web-{B5656A32-96B7-49AB-95C7-6797155503EF}" dt="2021-02-12T13:47:40.815" v="762"/>
          <ac:picMkLst>
            <pc:docMk/>
            <pc:sldMk cId="2119796651" sldId="262"/>
            <ac:picMk id="13" creationId="{1CB7E8AE-A3AC-4BB7-A5C6-F00EC697B265}"/>
          </ac:picMkLst>
        </pc:picChg>
        <pc:picChg chg="add">
          <ac:chgData name="ТПП ПМР УМТ" userId="cc8c38777b5c5225" providerId="Windows Live" clId="Web-{B5656A32-96B7-49AB-95C7-6797155503EF}" dt="2021-02-12T13:47:50.034" v="765"/>
          <ac:picMkLst>
            <pc:docMk/>
            <pc:sldMk cId="2119796651" sldId="262"/>
            <ac:picMk id="20" creationId="{1CB7E8AE-A3AC-4BB7-A5C6-F00EC697B265}"/>
          </ac:picMkLst>
        </pc:picChg>
        <pc:picChg chg="add mod">
          <ac:chgData name="ТПП ПМР УМТ" userId="cc8c38777b5c5225" providerId="Windows Live" clId="Web-{B5656A32-96B7-49AB-95C7-6797155503EF}" dt="2021-02-12T13:57:50.954" v="1041" actId="1076"/>
          <ac:picMkLst>
            <pc:docMk/>
            <pc:sldMk cId="2119796651" sldId="262"/>
            <ac:picMk id="27" creationId="{F3D0E727-EDA7-47DD-BA6E-A9AF4330E222}"/>
          </ac:picMkLst>
        </pc:picChg>
        <pc:picChg chg="add del mod">
          <ac:chgData name="ТПП ПМР УМТ" userId="cc8c38777b5c5225" providerId="Windows Live" clId="Web-{B5656A32-96B7-49AB-95C7-6797155503EF}" dt="2021-02-12T13:57:30.579" v="1037"/>
          <ac:picMkLst>
            <pc:docMk/>
            <pc:sldMk cId="2119796651" sldId="262"/>
            <ac:picMk id="28" creationId="{F865BB9F-AFFC-4A7C-9C68-48FED97E1F60}"/>
          </ac:picMkLst>
        </pc:picChg>
        <pc:picChg chg="add mod">
          <ac:chgData name="ТПП ПМР УМТ" userId="cc8c38777b5c5225" providerId="Windows Live" clId="Web-{B5656A32-96B7-49AB-95C7-6797155503EF}" dt="2021-02-12T13:57:43.704" v="1040" actId="1076"/>
          <ac:picMkLst>
            <pc:docMk/>
            <pc:sldMk cId="2119796651" sldId="262"/>
            <ac:picMk id="29" creationId="{8BF88FE7-5198-4FFA-8397-C6CF66ED2B05}"/>
          </ac:picMkLst>
        </pc:picChg>
      </pc:sldChg>
      <pc:sldChg chg="modSp new del">
        <pc:chgData name="ТПП ПМР УМТ" userId="cc8c38777b5c5225" providerId="Windows Live" clId="Web-{B5656A32-96B7-49AB-95C7-6797155503EF}" dt="2021-02-12T13:43:43.638" v="755"/>
        <pc:sldMkLst>
          <pc:docMk/>
          <pc:sldMk cId="4083063491" sldId="262"/>
        </pc:sldMkLst>
        <pc:spChg chg="mod">
          <ac:chgData name="ТПП ПМР УМТ" userId="cc8c38777b5c5225" providerId="Windows Live" clId="Web-{B5656A32-96B7-49AB-95C7-6797155503EF}" dt="2021-02-12T13:43:41.841" v="754" actId="20577"/>
          <ac:spMkLst>
            <pc:docMk/>
            <pc:sldMk cId="4083063491" sldId="262"/>
            <ac:spMk id="2" creationId="{1C1B2CE8-F13C-47B1-A035-BFC64DEC8344}"/>
          </ac:spMkLst>
        </pc:spChg>
      </pc:sldChg>
      <pc:sldMasterChg chg="del delSldLayout">
        <pc:chgData name="ТПП ПМР УМТ" userId="cc8c38777b5c5225" providerId="Windows Live" clId="Web-{B5656A32-96B7-49AB-95C7-6797155503EF}" dt="2021-02-12T12:25:24.205" v="0"/>
        <pc:sldMasterMkLst>
          <pc:docMk/>
          <pc:sldMasterMk cId="4109894235" sldId="2147483671"/>
        </pc:sldMasterMkLst>
        <pc:sldLayoutChg chg="del">
          <pc:chgData name="ТПП ПМР УМТ" userId="cc8c38777b5c5225" providerId="Windows Live" clId="Web-{B5656A32-96B7-49AB-95C7-6797155503EF}" dt="2021-02-12T12:25:24.205" v="0"/>
          <pc:sldLayoutMkLst>
            <pc:docMk/>
            <pc:sldMasterMk cId="4109894235" sldId="2147483671"/>
            <pc:sldLayoutMk cId="3899159131" sldId="2147483672"/>
          </pc:sldLayoutMkLst>
        </pc:sldLayoutChg>
        <pc:sldLayoutChg chg="del">
          <pc:chgData name="ТПП ПМР УМТ" userId="cc8c38777b5c5225" providerId="Windows Live" clId="Web-{B5656A32-96B7-49AB-95C7-6797155503EF}" dt="2021-02-12T12:25:24.205" v="0"/>
          <pc:sldLayoutMkLst>
            <pc:docMk/>
            <pc:sldMasterMk cId="4109894235" sldId="2147483671"/>
            <pc:sldLayoutMk cId="536845318" sldId="2147483673"/>
          </pc:sldLayoutMkLst>
        </pc:sldLayoutChg>
        <pc:sldLayoutChg chg="del">
          <pc:chgData name="ТПП ПМР УМТ" userId="cc8c38777b5c5225" providerId="Windows Live" clId="Web-{B5656A32-96B7-49AB-95C7-6797155503EF}" dt="2021-02-12T12:25:24.205" v="0"/>
          <pc:sldLayoutMkLst>
            <pc:docMk/>
            <pc:sldMasterMk cId="4109894235" sldId="2147483671"/>
            <pc:sldLayoutMk cId="607971448" sldId="2147483674"/>
          </pc:sldLayoutMkLst>
        </pc:sldLayoutChg>
        <pc:sldLayoutChg chg="del">
          <pc:chgData name="ТПП ПМР УМТ" userId="cc8c38777b5c5225" providerId="Windows Live" clId="Web-{B5656A32-96B7-49AB-95C7-6797155503EF}" dt="2021-02-12T12:25:24.205" v="0"/>
          <pc:sldLayoutMkLst>
            <pc:docMk/>
            <pc:sldMasterMk cId="4109894235" sldId="2147483671"/>
            <pc:sldLayoutMk cId="2690698159" sldId="2147483675"/>
          </pc:sldLayoutMkLst>
        </pc:sldLayoutChg>
        <pc:sldLayoutChg chg="del">
          <pc:chgData name="ТПП ПМР УМТ" userId="cc8c38777b5c5225" providerId="Windows Live" clId="Web-{B5656A32-96B7-49AB-95C7-6797155503EF}" dt="2021-02-12T12:25:24.205" v="0"/>
          <pc:sldLayoutMkLst>
            <pc:docMk/>
            <pc:sldMasterMk cId="4109894235" sldId="2147483671"/>
            <pc:sldLayoutMk cId="2386582912" sldId="2147483676"/>
          </pc:sldLayoutMkLst>
        </pc:sldLayoutChg>
        <pc:sldLayoutChg chg="del">
          <pc:chgData name="ТПП ПМР УМТ" userId="cc8c38777b5c5225" providerId="Windows Live" clId="Web-{B5656A32-96B7-49AB-95C7-6797155503EF}" dt="2021-02-12T12:25:24.205" v="0"/>
          <pc:sldLayoutMkLst>
            <pc:docMk/>
            <pc:sldMasterMk cId="4109894235" sldId="2147483671"/>
            <pc:sldLayoutMk cId="1494137992" sldId="2147483677"/>
          </pc:sldLayoutMkLst>
        </pc:sldLayoutChg>
        <pc:sldLayoutChg chg="del">
          <pc:chgData name="ТПП ПМР УМТ" userId="cc8c38777b5c5225" providerId="Windows Live" clId="Web-{B5656A32-96B7-49AB-95C7-6797155503EF}" dt="2021-02-12T12:25:24.205" v="0"/>
          <pc:sldLayoutMkLst>
            <pc:docMk/>
            <pc:sldMasterMk cId="4109894235" sldId="2147483671"/>
            <pc:sldLayoutMk cId="1820809553" sldId="2147483678"/>
          </pc:sldLayoutMkLst>
        </pc:sldLayoutChg>
        <pc:sldLayoutChg chg="del">
          <pc:chgData name="ТПП ПМР УМТ" userId="cc8c38777b5c5225" providerId="Windows Live" clId="Web-{B5656A32-96B7-49AB-95C7-6797155503EF}" dt="2021-02-12T12:25:24.205" v="0"/>
          <pc:sldLayoutMkLst>
            <pc:docMk/>
            <pc:sldMasterMk cId="4109894235" sldId="2147483671"/>
            <pc:sldLayoutMk cId="3755733995" sldId="2147483679"/>
          </pc:sldLayoutMkLst>
        </pc:sldLayoutChg>
        <pc:sldLayoutChg chg="del">
          <pc:chgData name="ТПП ПМР УМТ" userId="cc8c38777b5c5225" providerId="Windows Live" clId="Web-{B5656A32-96B7-49AB-95C7-6797155503EF}" dt="2021-02-12T12:25:24.205" v="0"/>
          <pc:sldLayoutMkLst>
            <pc:docMk/>
            <pc:sldMasterMk cId="4109894235" sldId="2147483671"/>
            <pc:sldLayoutMk cId="4151794489" sldId="2147483680"/>
          </pc:sldLayoutMkLst>
        </pc:sldLayoutChg>
        <pc:sldLayoutChg chg="del">
          <pc:chgData name="ТПП ПМР УМТ" userId="cc8c38777b5c5225" providerId="Windows Live" clId="Web-{B5656A32-96B7-49AB-95C7-6797155503EF}" dt="2021-02-12T12:25:24.205" v="0"/>
          <pc:sldLayoutMkLst>
            <pc:docMk/>
            <pc:sldMasterMk cId="4109894235" sldId="2147483671"/>
            <pc:sldLayoutMk cId="74967259" sldId="2147483681"/>
          </pc:sldLayoutMkLst>
        </pc:sldLayoutChg>
        <pc:sldLayoutChg chg="del">
          <pc:chgData name="ТПП ПМР УМТ" userId="cc8c38777b5c5225" providerId="Windows Live" clId="Web-{B5656A32-96B7-49AB-95C7-6797155503EF}" dt="2021-02-12T12:25:24.205" v="0"/>
          <pc:sldLayoutMkLst>
            <pc:docMk/>
            <pc:sldMasterMk cId="4109894235" sldId="2147483671"/>
            <pc:sldLayoutMk cId="1120250438" sldId="2147483682"/>
          </pc:sldLayoutMkLst>
        </pc:sldLayoutChg>
        <pc:sldLayoutChg chg="del">
          <pc:chgData name="ТПП ПМР УМТ" userId="cc8c38777b5c5225" providerId="Windows Live" clId="Web-{B5656A32-96B7-49AB-95C7-6797155503EF}" dt="2021-02-12T12:25:24.205" v="0"/>
          <pc:sldLayoutMkLst>
            <pc:docMk/>
            <pc:sldMasterMk cId="4109894235" sldId="2147483671"/>
            <pc:sldLayoutMk cId="3492750557" sldId="2147483683"/>
          </pc:sldLayoutMkLst>
        </pc:sldLayoutChg>
        <pc:sldLayoutChg chg="del">
          <pc:chgData name="ТПП ПМР УМТ" userId="cc8c38777b5c5225" providerId="Windows Live" clId="Web-{B5656A32-96B7-49AB-95C7-6797155503EF}" dt="2021-02-12T12:25:24.205" v="0"/>
          <pc:sldLayoutMkLst>
            <pc:docMk/>
            <pc:sldMasterMk cId="4109894235" sldId="2147483671"/>
            <pc:sldLayoutMk cId="1556528337" sldId="2147483684"/>
          </pc:sldLayoutMkLst>
        </pc:sldLayoutChg>
        <pc:sldLayoutChg chg="del">
          <pc:chgData name="ТПП ПМР УМТ" userId="cc8c38777b5c5225" providerId="Windows Live" clId="Web-{B5656A32-96B7-49AB-95C7-6797155503EF}" dt="2021-02-12T12:25:24.205" v="0"/>
          <pc:sldLayoutMkLst>
            <pc:docMk/>
            <pc:sldMasterMk cId="4109894235" sldId="2147483671"/>
            <pc:sldLayoutMk cId="4267324891" sldId="2147483685"/>
          </pc:sldLayoutMkLst>
        </pc:sldLayoutChg>
        <pc:sldLayoutChg chg="del">
          <pc:chgData name="ТПП ПМР УМТ" userId="cc8c38777b5c5225" providerId="Windows Live" clId="Web-{B5656A32-96B7-49AB-95C7-6797155503EF}" dt="2021-02-12T12:25:24.205" v="0"/>
          <pc:sldLayoutMkLst>
            <pc:docMk/>
            <pc:sldMasterMk cId="4109894235" sldId="2147483671"/>
            <pc:sldLayoutMk cId="2003611927" sldId="2147483686"/>
          </pc:sldLayoutMkLst>
        </pc:sldLayoutChg>
        <pc:sldLayoutChg chg="del">
          <pc:chgData name="ТПП ПМР УМТ" userId="cc8c38777b5c5225" providerId="Windows Live" clId="Web-{B5656A32-96B7-49AB-95C7-6797155503EF}" dt="2021-02-12T12:25:24.205" v="0"/>
          <pc:sldLayoutMkLst>
            <pc:docMk/>
            <pc:sldMasterMk cId="4109894235" sldId="2147483671"/>
            <pc:sldLayoutMk cId="2828001704" sldId="2147483687"/>
          </pc:sldLayoutMkLst>
        </pc:sldLayoutChg>
        <pc:sldLayoutChg chg="del">
          <pc:chgData name="ТПП ПМР УМТ" userId="cc8c38777b5c5225" providerId="Windows Live" clId="Web-{B5656A32-96B7-49AB-95C7-6797155503EF}" dt="2021-02-12T12:25:24.205" v="0"/>
          <pc:sldLayoutMkLst>
            <pc:docMk/>
            <pc:sldMasterMk cId="4109894235" sldId="2147483671"/>
            <pc:sldLayoutMk cId="2907462478" sldId="2147483688"/>
          </pc:sldLayoutMkLst>
        </pc:sldLayoutChg>
      </pc:sldMasterChg>
      <pc:sldMasterChg chg="add addSldLayout">
        <pc:chgData name="ТПП ПМР УМТ" userId="cc8c38777b5c5225" providerId="Windows Live" clId="Web-{B5656A32-96B7-49AB-95C7-6797155503EF}" dt="2021-02-12T12:25:24.205" v="0"/>
        <pc:sldMasterMkLst>
          <pc:docMk/>
          <pc:sldMasterMk cId="1147460609" sldId="2147483762"/>
        </pc:sldMasterMkLst>
        <pc:sldLayoutChg chg="add">
          <pc:chgData name="ТПП ПМР УМТ" userId="cc8c38777b5c5225" providerId="Windows Live" clId="Web-{B5656A32-96B7-49AB-95C7-6797155503EF}" dt="2021-02-12T12:25:24.205" v="0"/>
          <pc:sldLayoutMkLst>
            <pc:docMk/>
            <pc:sldMasterMk cId="1147460609" sldId="2147483762"/>
            <pc:sldLayoutMk cId="1788161441" sldId="2147483751"/>
          </pc:sldLayoutMkLst>
        </pc:sldLayoutChg>
        <pc:sldLayoutChg chg="add">
          <pc:chgData name="ТПП ПМР УМТ" userId="cc8c38777b5c5225" providerId="Windows Live" clId="Web-{B5656A32-96B7-49AB-95C7-6797155503EF}" dt="2021-02-12T12:25:24.205" v="0"/>
          <pc:sldLayoutMkLst>
            <pc:docMk/>
            <pc:sldMasterMk cId="1147460609" sldId="2147483762"/>
            <pc:sldLayoutMk cId="1471979917" sldId="2147483752"/>
          </pc:sldLayoutMkLst>
        </pc:sldLayoutChg>
        <pc:sldLayoutChg chg="add">
          <pc:chgData name="ТПП ПМР УМТ" userId="cc8c38777b5c5225" providerId="Windows Live" clId="Web-{B5656A32-96B7-49AB-95C7-6797155503EF}" dt="2021-02-12T12:25:24.205" v="0"/>
          <pc:sldLayoutMkLst>
            <pc:docMk/>
            <pc:sldMasterMk cId="1147460609" sldId="2147483762"/>
            <pc:sldLayoutMk cId="1621410575" sldId="2147483753"/>
          </pc:sldLayoutMkLst>
        </pc:sldLayoutChg>
        <pc:sldLayoutChg chg="add">
          <pc:chgData name="ТПП ПМР УМТ" userId="cc8c38777b5c5225" providerId="Windows Live" clId="Web-{B5656A32-96B7-49AB-95C7-6797155503EF}" dt="2021-02-12T12:25:24.205" v="0"/>
          <pc:sldLayoutMkLst>
            <pc:docMk/>
            <pc:sldMasterMk cId="1147460609" sldId="2147483762"/>
            <pc:sldLayoutMk cId="258939302" sldId="2147483754"/>
          </pc:sldLayoutMkLst>
        </pc:sldLayoutChg>
        <pc:sldLayoutChg chg="add">
          <pc:chgData name="ТПП ПМР УМТ" userId="cc8c38777b5c5225" providerId="Windows Live" clId="Web-{B5656A32-96B7-49AB-95C7-6797155503EF}" dt="2021-02-12T12:25:24.205" v="0"/>
          <pc:sldLayoutMkLst>
            <pc:docMk/>
            <pc:sldMasterMk cId="1147460609" sldId="2147483762"/>
            <pc:sldLayoutMk cId="697167764" sldId="2147483755"/>
          </pc:sldLayoutMkLst>
        </pc:sldLayoutChg>
        <pc:sldLayoutChg chg="add">
          <pc:chgData name="ТПП ПМР УМТ" userId="cc8c38777b5c5225" providerId="Windows Live" clId="Web-{B5656A32-96B7-49AB-95C7-6797155503EF}" dt="2021-02-12T12:25:24.205" v="0"/>
          <pc:sldLayoutMkLst>
            <pc:docMk/>
            <pc:sldMasterMk cId="1147460609" sldId="2147483762"/>
            <pc:sldLayoutMk cId="2890152836" sldId="2147483756"/>
          </pc:sldLayoutMkLst>
        </pc:sldLayoutChg>
        <pc:sldLayoutChg chg="add">
          <pc:chgData name="ТПП ПМР УМТ" userId="cc8c38777b5c5225" providerId="Windows Live" clId="Web-{B5656A32-96B7-49AB-95C7-6797155503EF}" dt="2021-02-12T12:25:24.205" v="0"/>
          <pc:sldLayoutMkLst>
            <pc:docMk/>
            <pc:sldMasterMk cId="1147460609" sldId="2147483762"/>
            <pc:sldLayoutMk cId="846777020" sldId="2147483757"/>
          </pc:sldLayoutMkLst>
        </pc:sldLayoutChg>
        <pc:sldLayoutChg chg="add">
          <pc:chgData name="ТПП ПМР УМТ" userId="cc8c38777b5c5225" providerId="Windows Live" clId="Web-{B5656A32-96B7-49AB-95C7-6797155503EF}" dt="2021-02-12T12:25:24.205" v="0"/>
          <pc:sldLayoutMkLst>
            <pc:docMk/>
            <pc:sldMasterMk cId="1147460609" sldId="2147483762"/>
            <pc:sldLayoutMk cId="1480898264" sldId="2147483758"/>
          </pc:sldLayoutMkLst>
        </pc:sldLayoutChg>
        <pc:sldLayoutChg chg="add">
          <pc:chgData name="ТПП ПМР УМТ" userId="cc8c38777b5c5225" providerId="Windows Live" clId="Web-{B5656A32-96B7-49AB-95C7-6797155503EF}" dt="2021-02-12T12:25:24.205" v="0"/>
          <pc:sldLayoutMkLst>
            <pc:docMk/>
            <pc:sldMasterMk cId="1147460609" sldId="2147483762"/>
            <pc:sldLayoutMk cId="3168963861" sldId="2147483759"/>
          </pc:sldLayoutMkLst>
        </pc:sldLayoutChg>
        <pc:sldLayoutChg chg="add">
          <pc:chgData name="ТПП ПМР УМТ" userId="cc8c38777b5c5225" providerId="Windows Live" clId="Web-{B5656A32-96B7-49AB-95C7-6797155503EF}" dt="2021-02-12T12:25:24.205" v="0"/>
          <pc:sldLayoutMkLst>
            <pc:docMk/>
            <pc:sldMasterMk cId="1147460609" sldId="2147483762"/>
            <pc:sldLayoutMk cId="3675518424" sldId="2147483760"/>
          </pc:sldLayoutMkLst>
        </pc:sldLayoutChg>
        <pc:sldLayoutChg chg="add">
          <pc:chgData name="ТПП ПМР УМТ" userId="cc8c38777b5c5225" providerId="Windows Live" clId="Web-{B5656A32-96B7-49AB-95C7-6797155503EF}" dt="2021-02-12T12:25:24.205" v="0"/>
          <pc:sldLayoutMkLst>
            <pc:docMk/>
            <pc:sldMasterMk cId="1147460609" sldId="2147483762"/>
            <pc:sldLayoutMk cId="1936346223" sldId="214748376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4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98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63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2/12/2021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6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7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1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2/12/2021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9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6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2/12/2021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52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18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7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2/12/2021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46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60" r:id="rId8"/>
    <p:sldLayoutId id="2147483757" r:id="rId9"/>
    <p:sldLayoutId id="2147483758" r:id="rId10"/>
    <p:sldLayoutId id="214748375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9">
            <a:extLst>
              <a:ext uri="{FF2B5EF4-FFF2-40B4-BE49-F238E27FC236}">
                <a16:creationId xmlns:a16="http://schemas.microsoft.com/office/drawing/2014/main" id="{729F2144-48B7-4730-955E-365ECED3A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E765FF50-D2F9-4A4F-86ED-F101E172B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13189"/>
            <a:ext cx="5797883" cy="26759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2800">
                <a:solidFill>
                  <a:schemeClr val="tx2"/>
                </a:solidFill>
                <a:latin typeface="Comic Sans MS"/>
                <a:ea typeface="+mj-lt"/>
                <a:cs typeface="+mj-lt"/>
              </a:rPr>
              <a:t>Возможности для самостоятельной работы в рамках Платформы </a:t>
            </a:r>
            <a:r>
              <a:rPr lang="en-US" sz="2800">
                <a:solidFill>
                  <a:schemeClr val="tx2"/>
                </a:solidFill>
                <a:latin typeface="Comic Sans MS"/>
                <a:ea typeface="+mj-lt"/>
                <a:cs typeface="+mj-lt"/>
              </a:rPr>
              <a:t>EEN</a:t>
            </a:r>
            <a:r>
              <a:rPr lang="ru-RU" sz="2800">
                <a:solidFill>
                  <a:schemeClr val="tx2"/>
                </a:solidFill>
                <a:latin typeface="Comic Sans MS"/>
                <a:ea typeface="+mj-lt"/>
                <a:cs typeface="+mj-lt"/>
              </a:rPr>
              <a:t> с использованием разработанных для компаний-бенефициаров инструментов.</a:t>
            </a:r>
            <a:endParaRPr lang="ru-RU" sz="2800">
              <a:solidFill>
                <a:schemeClr val="tx2"/>
              </a:solidFill>
              <a:latin typeface="Comic Sans M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3408788"/>
            <a:ext cx="5797882" cy="1785690"/>
          </a:xfrm>
        </p:spPr>
        <p:txBody>
          <a:bodyPr anchor="t">
            <a:normAutofit/>
          </a:bodyPr>
          <a:lstStyle/>
          <a:p>
            <a:pPr algn="l"/>
            <a:r>
              <a:rPr lang="ru-RU" sz="2200" b="1">
                <a:solidFill>
                  <a:schemeClr val="tx2"/>
                </a:solidFill>
                <a:latin typeface="Comic Sans MS"/>
                <a:ea typeface="+mn-lt"/>
                <a:cs typeface="+mn-lt"/>
              </a:rPr>
              <a:t>Поиск партнеров и мероприятий на платформе. </a:t>
            </a:r>
            <a:endParaRPr lang="ru-RU" sz="2200" b="1">
              <a:solidFill>
                <a:schemeClr val="tx2"/>
              </a:solidFill>
            </a:endParaRPr>
          </a:p>
        </p:txBody>
      </p:sp>
      <p:pic>
        <p:nvPicPr>
          <p:cNvPr id="4" name="Picture 3" descr="Трехмерные линии белого подключено с точками">
            <a:extLst>
              <a:ext uri="{FF2B5EF4-FFF2-40B4-BE49-F238E27FC236}">
                <a16:creationId xmlns:a16="http://schemas.microsoft.com/office/drawing/2014/main" id="{58028F01-3D12-4CDB-AE96-17A119AD8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79" r="15024" b="-1"/>
          <a:stretch/>
        </p:blipFill>
        <p:spPr>
          <a:xfrm>
            <a:off x="7162800" y="-71708"/>
            <a:ext cx="5029200" cy="5693802"/>
          </a:xfrm>
          <a:prstGeom prst="rect">
            <a:avLst/>
          </a:prstGeom>
        </p:spPr>
      </p:pic>
      <p:sp>
        <p:nvSpPr>
          <p:cNvPr id="27" name="Rectangle 23">
            <a:extLst>
              <a:ext uri="{FF2B5EF4-FFF2-40B4-BE49-F238E27FC236}">
                <a16:creationId xmlns:a16="http://schemas.microsoft.com/office/drawing/2014/main" id="{04D834C7-8223-43DA-AA30-E15A1BC7B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3812"/>
            <a:ext cx="12192000" cy="116418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B62DE6C5-8EB8-4E41-B0FF-93563AA4C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1" y="5693811"/>
            <a:ext cx="12191999" cy="1164188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15CE2AC-E5A2-4DEF-B769-9A7E599F0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00" y="5958445"/>
            <a:ext cx="3169132" cy="712958"/>
          </a:xfrm>
          <a:prstGeom prst="rect">
            <a:avLst/>
          </a:prstGeom>
        </p:spPr>
      </p:pic>
      <p:pic>
        <p:nvPicPr>
          <p:cNvPr id="16" name="Рисунок 29">
            <a:extLst>
              <a:ext uri="{FF2B5EF4-FFF2-40B4-BE49-F238E27FC236}">
                <a16:creationId xmlns:a16="http://schemas.microsoft.com/office/drawing/2014/main" id="{D5986528-2E16-4581-9D0A-3C0276759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2507" y="5788078"/>
            <a:ext cx="1219200" cy="977714"/>
          </a:xfrm>
          <a:prstGeom prst="rect">
            <a:avLst/>
          </a:prstGeom>
        </p:spPr>
      </p:pic>
      <p:pic>
        <p:nvPicPr>
          <p:cNvPr id="30" name="Рисунок 30">
            <a:extLst>
              <a:ext uri="{FF2B5EF4-FFF2-40B4-BE49-F238E27FC236}">
                <a16:creationId xmlns:a16="http://schemas.microsoft.com/office/drawing/2014/main" id="{824A49E5-1E1B-4499-A0D3-43A94C6E7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9912" y="5800452"/>
            <a:ext cx="1285875" cy="971550"/>
          </a:xfrm>
          <a:prstGeom prst="rect">
            <a:avLst/>
          </a:prstGeom>
        </p:spPr>
      </p:pic>
      <p:pic>
        <p:nvPicPr>
          <p:cNvPr id="31" name="Рисунок 3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705A817-B7B4-4EA2-8212-DAEA8FD9D6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1270" y="5893412"/>
            <a:ext cx="3164540" cy="82783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9F97F50-D672-4FFE-B410-FA312F34D4FC}"/>
              </a:ext>
            </a:extLst>
          </p:cNvPr>
          <p:cNvSpPr txBox="1"/>
          <p:nvPr/>
        </p:nvSpPr>
        <p:spPr>
          <a:xfrm>
            <a:off x="8032378" y="268942"/>
            <a:ext cx="3478304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3200" dirty="0">
              <a:solidFill>
                <a:srgbClr val="C00000"/>
              </a:solidFill>
              <a:latin typeface="Comic Sans MS"/>
              <a:cs typeface="Times New Roman"/>
            </a:endParaRPr>
          </a:p>
          <a:p>
            <a:pPr algn="ctr"/>
            <a:r>
              <a:rPr lang="en-US" sz="3200" dirty="0" err="1">
                <a:solidFill>
                  <a:srgbClr val="C00000"/>
                </a:solidFill>
                <a:latin typeface="Comic Sans MS"/>
                <a:cs typeface="Times New Roman"/>
              </a:rPr>
              <a:t>Новые</a:t>
            </a:r>
            <a:r>
              <a:rPr lang="en-US" sz="3200" dirty="0">
                <a:solidFill>
                  <a:srgbClr val="C00000"/>
                </a:solidFill>
                <a:latin typeface="Comic Sans MS"/>
                <a:cs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omic Sans MS"/>
                <a:cs typeface="Times New Roman"/>
              </a:rPr>
              <a:t>возможности</a:t>
            </a:r>
            <a:r>
              <a:rPr lang="en-US" sz="3200" dirty="0">
                <a:solidFill>
                  <a:srgbClr val="C00000"/>
                </a:solidFill>
                <a:latin typeface="Comic Sans MS"/>
                <a:cs typeface="Times New Roman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Comic Sans MS"/>
                <a:cs typeface="Times New Roman"/>
              </a:rPr>
              <a:t>открывающиеся</a:t>
            </a:r>
            <a:r>
              <a:rPr lang="en-US" sz="3200" dirty="0">
                <a:solidFill>
                  <a:srgbClr val="C00000"/>
                </a:solidFill>
                <a:latin typeface="Comic Sans MS"/>
                <a:cs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omic Sans MS"/>
                <a:cs typeface="Times New Roman"/>
              </a:rPr>
              <a:t>перед</a:t>
            </a:r>
            <a:r>
              <a:rPr lang="en-US" sz="3200" dirty="0">
                <a:solidFill>
                  <a:srgbClr val="C00000"/>
                </a:solidFill>
                <a:latin typeface="Comic Sans MS"/>
                <a:cs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omic Sans MS"/>
                <a:cs typeface="Times New Roman"/>
              </a:rPr>
              <a:t>компаниями</a:t>
            </a:r>
            <a:r>
              <a:rPr lang="en-US" sz="3200" dirty="0">
                <a:solidFill>
                  <a:srgbClr val="C00000"/>
                </a:solidFill>
                <a:latin typeface="Comic Sans MS"/>
                <a:cs typeface="Times New Roman"/>
              </a:rPr>
              <a:t> </a:t>
            </a:r>
            <a:endParaRPr lang="en-US"/>
          </a:p>
          <a:p>
            <a:pPr algn="ctr"/>
            <a:r>
              <a:rPr lang="en-US" sz="3200" dirty="0" err="1">
                <a:solidFill>
                  <a:srgbClr val="C00000"/>
                </a:solidFill>
                <a:latin typeface="Comic Sans MS"/>
                <a:cs typeface="Times New Roman"/>
              </a:rPr>
              <a:t>по</a:t>
            </a:r>
            <a:r>
              <a:rPr lang="en-US" sz="3200" dirty="0">
                <a:solidFill>
                  <a:srgbClr val="C00000"/>
                </a:solidFill>
                <a:latin typeface="Comic Sans MS"/>
                <a:cs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omic Sans MS"/>
                <a:cs typeface="Times New Roman"/>
              </a:rPr>
              <a:t>завершении</a:t>
            </a:r>
            <a:r>
              <a:rPr lang="en-US" sz="3200" dirty="0">
                <a:solidFill>
                  <a:srgbClr val="C00000"/>
                </a:solidFill>
                <a:latin typeface="Comic Sans MS"/>
                <a:cs typeface="Times New Roman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omic Sans MS"/>
                <a:cs typeface="Times New Roman"/>
              </a:rPr>
              <a:t>Проекта</a:t>
            </a:r>
            <a:r>
              <a:rPr lang="en-US" sz="3200" dirty="0">
                <a:solidFill>
                  <a:srgbClr val="C00000"/>
                </a:solidFill>
                <a:latin typeface="Comic Sans MS"/>
                <a:cs typeface="Times New Roman"/>
              </a:rPr>
              <a:t> 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Comic Sans MS"/>
              </a:rPr>
              <a:t>EEN</a:t>
            </a:r>
            <a:endParaRPr lang="en-US" sz="3200" dirty="0">
              <a:solidFill>
                <a:srgbClr val="C00000"/>
              </a:solidFill>
              <a:latin typeface="Comic Sans MS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705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C7EBD-765C-4287-B302-9FAA03F24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056" y="457200"/>
            <a:ext cx="3374675" cy="1256370"/>
          </a:xfrm>
        </p:spPr>
        <p:txBody>
          <a:bodyPr>
            <a:normAutofit/>
          </a:bodyPr>
          <a:lstStyle/>
          <a:p>
            <a:r>
              <a:rPr lang="ru-RU" sz="3600" i="1" u="sng" dirty="0"/>
              <a:t>Партнерства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D9D6C093-9A8F-4A35-A0C5-C6FCCF1AFB9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9395" r="9395"/>
          <a:stretch/>
        </p:blipFill>
        <p:spPr>
          <a:xfrm>
            <a:off x="4188871" y="739053"/>
            <a:ext cx="7333785" cy="511017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F5404EE-7931-4134-92AC-08B0337A5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2520" y="2308302"/>
            <a:ext cx="3068018" cy="426692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200" dirty="0"/>
              <a:t>Шаг первый:</a:t>
            </a:r>
          </a:p>
          <a:p>
            <a:r>
              <a:rPr lang="ru-RU" sz="3200" dirty="0"/>
              <a:t>Просмотрите </a:t>
            </a:r>
            <a:endParaRPr lang="ru-RU" sz="3200" b="1" dirty="0">
              <a:solidFill>
                <a:srgbClr val="FF0000"/>
              </a:solidFill>
            </a:endParaRPr>
          </a:p>
          <a:p>
            <a:r>
              <a:rPr lang="ru-RU" sz="3200" dirty="0"/>
              <a:t>раздел </a:t>
            </a:r>
            <a:r>
              <a:rPr lang="ru-RU" sz="3200" b="1" dirty="0">
                <a:solidFill>
                  <a:srgbClr val="C00000"/>
                </a:solidFill>
              </a:rPr>
              <a:t>"возможности партнерства"</a:t>
            </a:r>
          </a:p>
        </p:txBody>
      </p:sp>
      <p:pic>
        <p:nvPicPr>
          <p:cNvPr id="7" name="Рисунок 7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29BF7B05-D97B-4A08-BB31-BE70F249C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79582" y="2702312"/>
            <a:ext cx="1444082" cy="2540619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FA4F1D5E-BDF9-4735-86B9-062714E8B5DD}"/>
              </a:ext>
            </a:extLst>
          </p:cNvPr>
          <p:cNvSpPr/>
          <p:nvPr/>
        </p:nvSpPr>
        <p:spPr>
          <a:xfrm>
            <a:off x="6342721" y="1900818"/>
            <a:ext cx="1895705" cy="94785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170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751BB-1BF8-42B0-A778-991EE3FE8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СПОСОБЫ ПОИСКА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72AA0B-3C05-4498-A875-D21E545F0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38836"/>
            <a:ext cx="5157787" cy="77012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Поиск по ключевым словам</a:t>
            </a:r>
            <a:endParaRPr lang="ru-RU"/>
          </a:p>
        </p:txBody>
      </p:sp>
      <p:pic>
        <p:nvPicPr>
          <p:cNvPr id="7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6B87CB8-03F7-4A72-ABCF-ACBB9D8C72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674605"/>
            <a:ext cx="5157787" cy="3489520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25391CD7-9B67-48EF-8BA0-8ED42F33FD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58153"/>
            <a:ext cx="4923212" cy="85080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Поиск по параметрам</a:t>
            </a:r>
          </a:p>
        </p:txBody>
      </p:sp>
      <p:pic>
        <p:nvPicPr>
          <p:cNvPr id="8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DF4EB53-66A7-438B-9FC5-C86DCDE740D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685959"/>
            <a:ext cx="5183188" cy="3484742"/>
          </a:xfr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6BB36E02-A03E-4484-93DB-70598CE72BC8}"/>
              </a:ext>
            </a:extLst>
          </p:cNvPr>
          <p:cNvSpPr/>
          <p:nvPr/>
        </p:nvSpPr>
        <p:spPr>
          <a:xfrm>
            <a:off x="1497107" y="5096435"/>
            <a:ext cx="1676399" cy="9144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AA00E02-41D2-466E-9899-5B9CD4DF9AE4}"/>
              </a:ext>
            </a:extLst>
          </p:cNvPr>
          <p:cNvSpPr/>
          <p:nvPr/>
        </p:nvSpPr>
        <p:spPr>
          <a:xfrm>
            <a:off x="6176684" y="2505635"/>
            <a:ext cx="2151527" cy="398929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87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5B88B-CAB6-41EB-A3DF-3FB1EFAA6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69" y="458687"/>
            <a:ext cx="11101038" cy="1446367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Comic Sans MS"/>
              </a:rPr>
              <a:t>Из появившегося списка выберите подходящее предложение и нажмите кнопку: </a:t>
            </a:r>
            <a:br>
              <a:rPr lang="ru-RU" sz="2800" dirty="0">
                <a:latin typeface="Comic Sans MS"/>
              </a:rPr>
            </a:br>
            <a:r>
              <a:rPr lang="ru-RU" sz="2800" dirty="0">
                <a:latin typeface="Comic Sans MS"/>
              </a:rPr>
              <a:t>"выражайте свой интерес"</a:t>
            </a:r>
          </a:p>
        </p:txBody>
      </p:sp>
      <p:pic>
        <p:nvPicPr>
          <p:cNvPr id="5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FFF8C4C-22E3-4610-B6D5-F4E0DC38A2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8810" y="2157237"/>
            <a:ext cx="5395331" cy="4106284"/>
          </a:xfrm>
        </p:spPr>
      </p:pic>
      <p:pic>
        <p:nvPicPr>
          <p:cNvPr id="6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E0EAF0A-3AC2-4C13-8D0A-40D07E1C72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0175" y="2160031"/>
            <a:ext cx="5553307" cy="4100697"/>
          </a:xfr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05EAC271-22E5-4E4F-A352-617C41216648}"/>
              </a:ext>
            </a:extLst>
          </p:cNvPr>
          <p:cNvCxnSpPr/>
          <p:nvPr/>
        </p:nvCxnSpPr>
        <p:spPr>
          <a:xfrm>
            <a:off x="7004824" y="2897458"/>
            <a:ext cx="3224559" cy="18586"/>
          </a:xfrm>
          <a:prstGeom prst="straightConnector1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5F1CBF3C-2ADC-46BB-9B44-2A085ADF258D}"/>
              </a:ext>
            </a:extLst>
          </p:cNvPr>
          <p:cNvCxnSpPr/>
          <p:nvPr/>
        </p:nvCxnSpPr>
        <p:spPr>
          <a:xfrm flipV="1">
            <a:off x="2659334" y="5066137"/>
            <a:ext cx="2453266" cy="0"/>
          </a:xfrm>
          <a:prstGeom prst="straightConnector1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9" descr="Назад со сплошной заливкой">
            <a:extLst>
              <a:ext uri="{FF2B5EF4-FFF2-40B4-BE49-F238E27FC236}">
                <a16:creationId xmlns:a16="http://schemas.microsoft.com/office/drawing/2014/main" id="{F6973E58-2885-4AAF-A02C-811E3A0BC8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-1920000">
            <a:off x="6187068" y="5025483"/>
            <a:ext cx="914400" cy="914400"/>
          </a:xfrm>
          <a:prstGeom prst="rect">
            <a:avLst/>
          </a:prstGeom>
        </p:spPr>
      </p:pic>
      <p:pic>
        <p:nvPicPr>
          <p:cNvPr id="10" name="Рисунок 9" descr="Назад со сплошной заливкой">
            <a:extLst>
              <a:ext uri="{FF2B5EF4-FFF2-40B4-BE49-F238E27FC236}">
                <a16:creationId xmlns:a16="http://schemas.microsoft.com/office/drawing/2014/main" id="{0249BB75-BE14-4CEC-BFC3-034118A45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740000">
            <a:off x="4913970" y="4207727"/>
            <a:ext cx="914400" cy="914400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9A1762E5-050C-40F5-9C06-87BE93168BCD}"/>
              </a:ext>
            </a:extLst>
          </p:cNvPr>
          <p:cNvSpPr/>
          <p:nvPr/>
        </p:nvSpPr>
        <p:spPr>
          <a:xfrm>
            <a:off x="6965331" y="4567818"/>
            <a:ext cx="1514705" cy="91068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673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ABA1A-7856-4CFA-89E0-65796373B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Авторизуйтесь здесь, согласно </a:t>
            </a:r>
            <a:br>
              <a:rPr lang="ru-RU" sz="3600" dirty="0"/>
            </a:br>
            <a:r>
              <a:rPr lang="ru-RU" sz="3600" dirty="0"/>
              <a:t>вашей учетной записи: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83E32D5-52D5-4CA5-A6AD-211E27A75F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5632" y="1782007"/>
            <a:ext cx="8620125" cy="4651452"/>
          </a:xfr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74265D4-5FAF-4327-87AB-FB6C4B47D81F}"/>
              </a:ext>
            </a:extLst>
          </p:cNvPr>
          <p:cNvSpPr/>
          <p:nvPr/>
        </p:nvSpPr>
        <p:spPr>
          <a:xfrm>
            <a:off x="2367776" y="2414240"/>
            <a:ext cx="4581291" cy="266699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684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04A8D-A8EA-4446-AA8E-86A0B2ECA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98809"/>
            <a:ext cx="3486189" cy="791738"/>
          </a:xfrm>
        </p:spPr>
        <p:txBody>
          <a:bodyPr>
            <a:normAutofit fontScale="90000"/>
          </a:bodyPr>
          <a:lstStyle/>
          <a:p>
            <a:r>
              <a:rPr lang="ru-RU" dirty="0"/>
              <a:t>Вопросы платформы:</a:t>
            </a:r>
          </a:p>
        </p:txBody>
      </p:sp>
      <p:pic>
        <p:nvPicPr>
          <p:cNvPr id="7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240F7DB-D1E7-497E-ACCE-3D1181BFC2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7755" r="7755"/>
          <a:stretch/>
        </p:blipFill>
        <p:spPr>
          <a:xfrm>
            <a:off x="4337554" y="696295"/>
            <a:ext cx="7426712" cy="539083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50B68773-E0F5-40BA-B05E-585F0FC55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13571"/>
            <a:ext cx="3030849" cy="477802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000" dirty="0"/>
              <a:t>1. Какого рода сотрудничество вы ищите?</a:t>
            </a:r>
          </a:p>
          <a:p>
            <a:r>
              <a:rPr lang="ru-RU" sz="2000" dirty="0"/>
              <a:t>2. Какая информация отсутствует или не ясна?</a:t>
            </a:r>
          </a:p>
          <a:p>
            <a:r>
              <a:rPr lang="ru-RU" sz="2000" dirty="0"/>
              <a:t>3. Некоторые факты о вашей компании.</a:t>
            </a:r>
          </a:p>
          <a:p>
            <a:r>
              <a:rPr lang="ru-RU" sz="2000" u="sng" dirty="0"/>
              <a:t>В фактах о компании укажите свой идентификационный номер участника сети EEN.</a:t>
            </a:r>
          </a:p>
        </p:txBody>
      </p:sp>
    </p:spTree>
    <p:extLst>
      <p:ext uri="{BB962C8B-B14F-4D97-AF65-F5344CB8AC3E}">
        <p14:creationId xmlns:p14="http://schemas.microsoft.com/office/powerpoint/2010/main" val="408974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0" name="Picture 1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297F7562-DBE2-4729-835D-1486BBB43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627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DCE0245F-7D4D-413E-940B-1D9D9A17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627"/>
            <a:ext cx="12188952" cy="6858000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19B97BE4-8A98-49F3-8669-EAAF6D433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390032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AA090277-9074-44AA-8A49-453BF2C45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-1"/>
            <a:ext cx="12191999" cy="3909853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FB3F4-0C02-4273-97AF-0FD84B426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492" y="4592079"/>
            <a:ext cx="6304024" cy="19555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Comic Sans MS"/>
              </a:rPr>
              <a:t>И </a:t>
            </a:r>
            <a:r>
              <a:rPr lang="en-US" sz="3600" dirty="0" err="1">
                <a:solidFill>
                  <a:srgbClr val="C00000"/>
                </a:solidFill>
                <a:latin typeface="Comic Sans MS"/>
              </a:rPr>
              <a:t>вы</a:t>
            </a:r>
            <a:r>
              <a:rPr lang="en-US" sz="3600" dirty="0">
                <a:solidFill>
                  <a:srgbClr val="C00000"/>
                </a:solidFill>
                <a:latin typeface="Comic Sans MS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omic Sans MS"/>
              </a:rPr>
              <a:t>сможете</a:t>
            </a:r>
            <a:r>
              <a:rPr lang="en-US" sz="3600" dirty="0">
                <a:solidFill>
                  <a:srgbClr val="C00000"/>
                </a:solidFill>
                <a:latin typeface="Comic Sans MS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omic Sans MS"/>
              </a:rPr>
              <a:t>начать</a:t>
            </a:r>
            <a:r>
              <a:rPr lang="en-US" sz="3600" dirty="0">
                <a:solidFill>
                  <a:srgbClr val="C00000"/>
                </a:solidFill>
                <a:latin typeface="Comic Sans MS"/>
              </a:rPr>
              <a:t> </a:t>
            </a:r>
            <a:r>
              <a:rPr lang="en-US" sz="3600" dirty="0" err="1">
                <a:solidFill>
                  <a:srgbClr val="C00000"/>
                </a:solidFill>
                <a:latin typeface="Comic Sans MS"/>
              </a:rPr>
              <a:t>переговоры</a:t>
            </a:r>
            <a:r>
              <a:rPr lang="en-US" sz="3600" dirty="0">
                <a:solidFill>
                  <a:srgbClr val="C00000"/>
                </a:solidFill>
                <a:latin typeface="Comic Sans MS"/>
              </a:rPr>
              <a:t> с </a:t>
            </a:r>
            <a:r>
              <a:rPr lang="en-US" sz="3600" dirty="0" err="1">
                <a:solidFill>
                  <a:srgbClr val="C00000"/>
                </a:solidFill>
                <a:latin typeface="Comic Sans MS"/>
              </a:rPr>
              <a:t>потенциальным</a:t>
            </a:r>
            <a:r>
              <a:rPr lang="en-US" sz="3600" dirty="0">
                <a:solidFill>
                  <a:srgbClr val="C00000"/>
                </a:solidFill>
                <a:latin typeface="Comic Sans MS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omic Sans MS"/>
              </a:rPr>
              <a:t>партнером</a:t>
            </a:r>
            <a:r>
              <a:rPr lang="en-US" sz="3600" dirty="0">
                <a:solidFill>
                  <a:srgbClr val="C00000"/>
                </a:solidFill>
                <a:latin typeface="Comic Sans MS"/>
              </a:rPr>
              <a:t>.</a:t>
            </a:r>
            <a:endParaRPr lang="ru-RU">
              <a:solidFill>
                <a:srgbClr val="C00000"/>
              </a:solidFill>
              <a:latin typeface="Comic Sans MS"/>
            </a:endParaRPr>
          </a:p>
        </p:txBody>
      </p:sp>
      <p:pic>
        <p:nvPicPr>
          <p:cNvPr id="6" name="Рисунок 6" descr="Люди открытия руки">
            <a:extLst>
              <a:ext uri="{FF2B5EF4-FFF2-40B4-BE49-F238E27FC236}">
                <a16:creationId xmlns:a16="http://schemas.microsoft.com/office/drawing/2014/main" id="{1AC39296-0735-4279-9CEC-88E171769D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28737" r="28737"/>
          <a:stretch/>
        </p:blipFill>
        <p:spPr>
          <a:xfrm>
            <a:off x="654394" y="698040"/>
            <a:ext cx="3642176" cy="5716862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C7BE5DB5-908E-4331-8B3A-9C7657886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11789" y="775009"/>
            <a:ext cx="5939455" cy="31332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400" dirty="0">
                <a:latin typeface="Comic Sans MS"/>
              </a:rPr>
              <a:t>Член консорциума изучит ваш запрос.</a:t>
            </a:r>
          </a:p>
          <a:p>
            <a:r>
              <a:rPr lang="ru-RU" sz="2400" dirty="0">
                <a:latin typeface="Comic Sans MS"/>
              </a:rPr>
              <a:t>Свяжется с заинтересовавшим вас партнером для уточнения его готовности к сотрудничеству.</a:t>
            </a:r>
          </a:p>
          <a:p>
            <a:r>
              <a:rPr lang="ru-RU" sz="2400" dirty="0">
                <a:latin typeface="Comic Sans MS"/>
              </a:rPr>
              <a:t>Организует ваше взаимодействие и обмен контактными данными.</a:t>
            </a:r>
          </a:p>
        </p:txBody>
      </p:sp>
      <p:pic>
        <p:nvPicPr>
          <p:cNvPr id="7" name="Рисунок 26" descr="Флажок со сплошной заливкой">
            <a:extLst>
              <a:ext uri="{FF2B5EF4-FFF2-40B4-BE49-F238E27FC236}">
                <a16:creationId xmlns:a16="http://schemas.microsoft.com/office/drawing/2014/main" id="{24EFD1C2-D902-485F-B0D7-D71AC3363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79019" y="843776"/>
            <a:ext cx="440474" cy="412596"/>
          </a:xfrm>
          <a:prstGeom prst="rect">
            <a:avLst/>
          </a:prstGeom>
        </p:spPr>
      </p:pic>
      <p:pic>
        <p:nvPicPr>
          <p:cNvPr id="27" name="Рисунок 26" descr="Флажок со сплошной заливкой">
            <a:extLst>
              <a:ext uri="{FF2B5EF4-FFF2-40B4-BE49-F238E27FC236}">
                <a16:creationId xmlns:a16="http://schemas.microsoft.com/office/drawing/2014/main" id="{F3D0E727-EDA7-47DD-BA6E-A9AF4330E2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79019" y="1392044"/>
            <a:ext cx="440474" cy="412596"/>
          </a:xfrm>
          <a:prstGeom prst="rect">
            <a:avLst/>
          </a:prstGeom>
        </p:spPr>
      </p:pic>
      <p:pic>
        <p:nvPicPr>
          <p:cNvPr id="29" name="Рисунок 28" descr="Флажок со сплошной заливкой">
            <a:extLst>
              <a:ext uri="{FF2B5EF4-FFF2-40B4-BE49-F238E27FC236}">
                <a16:creationId xmlns:a16="http://schemas.microsoft.com/office/drawing/2014/main" id="{8BF88FE7-5198-4FFA-8397-C6CF66ED2B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79019" y="2637263"/>
            <a:ext cx="440474" cy="41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96651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AnalogousFromLightSeedLeftStep">
      <a:dk1>
        <a:srgbClr val="000000"/>
      </a:dk1>
      <a:lt1>
        <a:srgbClr val="FFFFFF"/>
      </a:lt1>
      <a:dk2>
        <a:srgbClr val="243241"/>
      </a:dk2>
      <a:lt2>
        <a:srgbClr val="E2E8E3"/>
      </a:lt2>
      <a:accent1>
        <a:srgbClr val="C493BB"/>
      </a:accent1>
      <a:accent2>
        <a:srgbClr val="AD7FBA"/>
      </a:accent2>
      <a:accent3>
        <a:srgbClr val="A796C6"/>
      </a:accent3>
      <a:accent4>
        <a:srgbClr val="7F82BA"/>
      </a:accent4>
      <a:accent5>
        <a:srgbClr val="8DA6C2"/>
      </a:accent5>
      <a:accent6>
        <a:srgbClr val="79AAB0"/>
      </a:accent6>
      <a:hlink>
        <a:srgbClr val="568E61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BlockprintVTI</vt:lpstr>
      <vt:lpstr>Возможности для самостоятельной работы в рамках Платформы EEN с использованием разработанных для компаний-бенефициаров инструментов.</vt:lpstr>
      <vt:lpstr>Партнерства</vt:lpstr>
      <vt:lpstr>СПОСОБЫ ПОИСКА</vt:lpstr>
      <vt:lpstr>Из появившегося списка выберите подходящее предложение и нажмите кнопку:  "выражайте свой интерес"</vt:lpstr>
      <vt:lpstr>Авторизуйтесь здесь, согласно  вашей учетной записи:</vt:lpstr>
      <vt:lpstr>Вопросы платформы:</vt:lpstr>
      <vt:lpstr>И вы сможете начать переговоры с потенциальным партнером.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361</cp:revision>
  <dcterms:created xsi:type="dcterms:W3CDTF">2021-02-12T12:24:54Z</dcterms:created>
  <dcterms:modified xsi:type="dcterms:W3CDTF">2021-02-12T13:57:55Z</dcterms:modified>
</cp:coreProperties>
</file>