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1805E-732A-4721-9525-BDA8B39A682A}" v="396" dt="2021-02-25T09:16:10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70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2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0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1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7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31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6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8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5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0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3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5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2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3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1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2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en.ec.europa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877" y="2250385"/>
            <a:ext cx="4529422" cy="2601011"/>
          </a:xfrm>
        </p:spPr>
        <p:txBody>
          <a:bodyPr>
            <a:normAutofit/>
          </a:bodyPr>
          <a:lstStyle/>
          <a:p>
            <a:pPr algn="l"/>
            <a:r>
              <a:rPr lang="ru-RU" sz="4400">
                <a:latin typeface="Comic Sans MS"/>
              </a:rPr>
              <a:t>Первичная регистрация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877" y="4851397"/>
            <a:ext cx="4529422" cy="91440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ru-RU">
                <a:latin typeface="Comic Sans MS"/>
              </a:rPr>
              <a:t>На платформе EEN</a:t>
            </a:r>
          </a:p>
        </p:txBody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752B8AE8-250E-4CAD-A0B5-40EABA37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08" name="Freeform 14">
            <a:extLst>
              <a:ext uri="{FF2B5EF4-FFF2-40B4-BE49-F238E27FC236}">
                <a16:creationId xmlns:a16="http://schemas.microsoft.com/office/drawing/2014/main" id="{C05CBECC-CA29-46FB-A82C-D30F7ABF9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3">
            <a:extLst>
              <a:ext uri="{FF2B5EF4-FFF2-40B4-BE49-F238E27FC236}">
                <a16:creationId xmlns:a16="http://schemas.microsoft.com/office/drawing/2014/main" id="{04EE7AE2-03EF-48CD-AB26-0456387C6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10" name="Straight Connector 14">
              <a:extLst>
                <a:ext uri="{FF2B5EF4-FFF2-40B4-BE49-F238E27FC236}">
                  <a16:creationId xmlns:a16="http://schemas.microsoft.com/office/drawing/2014/main" id="{6AEF2E95-6DED-48AB-90CC-AFCE5E3E4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5">
              <a:extLst>
                <a:ext uri="{FF2B5EF4-FFF2-40B4-BE49-F238E27FC236}">
                  <a16:creationId xmlns:a16="http://schemas.microsoft.com/office/drawing/2014/main" id="{E5B0FC5A-9546-4065-8399-EABFD26C9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6">
              <a:extLst>
                <a:ext uri="{FF2B5EF4-FFF2-40B4-BE49-F238E27FC236}">
                  <a16:creationId xmlns:a16="http://schemas.microsoft.com/office/drawing/2014/main" id="{167124A1-BA21-4A20-ABE1-54D43AF6B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7">
              <a:extLst>
                <a:ext uri="{FF2B5EF4-FFF2-40B4-BE49-F238E27FC236}">
                  <a16:creationId xmlns:a16="http://schemas.microsoft.com/office/drawing/2014/main" id="{D0D1C6FE-5515-4266-AA75-64F1416F5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8">
              <a:extLst>
                <a:ext uri="{FF2B5EF4-FFF2-40B4-BE49-F238E27FC236}">
                  <a16:creationId xmlns:a16="http://schemas.microsoft.com/office/drawing/2014/main" id="{97D97DE4-1CEE-40EA-9BD5-918ED3048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9">
              <a:extLst>
                <a:ext uri="{FF2B5EF4-FFF2-40B4-BE49-F238E27FC236}">
                  <a16:creationId xmlns:a16="http://schemas.microsoft.com/office/drawing/2014/main" id="{619D5046-AB01-49BB-B256-BBA5FC03E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20">
              <a:extLst>
                <a:ext uri="{FF2B5EF4-FFF2-40B4-BE49-F238E27FC236}">
                  <a16:creationId xmlns:a16="http://schemas.microsoft.com/office/drawing/2014/main" id="{1CE3CFE1-5FF1-489D-967D-D3C3959E6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B9D209-E3A8-4DD3-B2E9-8DC959E2E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673CD7E-1FBB-4739-A1C5-A57CCB567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D00B40-09AB-415F-99CF-9F6399D73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28789C-F41D-400F-8F18-9FCF0CDD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C4A0E6-0C6F-48AA-B7E4-46E51786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568028-FCB8-47CF-8C54-2B222CD28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E87EC8-DADA-45EB-A3EA-2BE845784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B2F3370-4231-4755-96CC-41915FA34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E1F2524-EE02-41D8-8BAA-7926D7AF0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D02E45F-FA61-4F2E-A521-A0AECAA84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D01D47-7532-447C-95CE-8814B844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8EFB652-720A-42C2-9315-F38CA93C4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F84173A-C8A6-4ECA-9255-F80AF2FD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0A024E-A348-4656-9A97-CAECA2CC0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3284DC4-2740-45BE-BCB9-165F172B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7E8848-70CB-4FFA-9E1E-151B05314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429D28-0879-4D80-BC3B-79EB57B6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404E2D-016A-41D3-BCE9-6744678F6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6BED93-7712-4BD4-BEC7-64DABC15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6E1D846-697F-4728-BAFC-7101AC965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11B2E6-EAE9-48FB-AC5E-B5F4C3DBC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81E9E4-6786-4DEB-8899-8482221FE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7362CCB-6F06-46F1-ABB0-8BA7E5BDE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DFF7505-D60B-42AA-93DE-BCE9E841F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8F8BF26-081A-4D71-AA8F-B378C892A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7F36C31-36CC-4BD1-AA49-EBDC8A3D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0F75BC3-D495-48C5-9EF6-2B48B3E9D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B30A5A0-F0F9-4EF5-87EF-088D60E55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730156-4AED-4562-AA9F-1D0A64A78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6497AA1-52D9-4B8A-83EC-341B70F1A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CD18EF9-37AC-43BD-911C-1D2002A06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03F03F4-1AFE-47C6-AEC3-282CF2D25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0974B0-3969-4B73-9D12-ADB5272CD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29A490B-F432-4C2E-96BF-48A6A0D42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5C1BB1D-02AF-49FB-9F7C-385434D96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8D23645-D844-4D9E-AAF1-167B90D76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EEE1B7C-54AD-490C-997D-CAF9A8CBA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81BFDF8-A68F-4AA0-A6DA-872CFB4E7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6AEC43A-E5F2-4160-84F0-6D58A471D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AF417F8-6926-434A-93C1-EB87BC7A0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E0CAFAB-7629-4620-BE99-63CCFD6AA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2C70EAC-3EED-4BA4-8241-821800408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8DA120B-A80B-42CC-9FA3-C8D8B8C9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BA4B7A0-D9D9-431E-9138-AB0979D88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230EC87-B401-45DD-81CF-BB9EF8D6E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94003B3-493C-426D-8334-25CDBCE25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18A21F4-2597-4A31-A968-3D5FCF288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C7FD944-886C-4138-9334-F51D31C47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436490D-E0B8-407C-B029-5FA449582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55939A7-03B8-44F7-8E48-392ACC878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C91647D-7971-4760-B44D-C3AF23059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D6C89F4-521C-4EF7-8E91-170A30D14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A03A2E2-4358-4E25-8D66-BEB9D5E4B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0976043-AF69-4D49-815D-E9F84C28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FB760F3-CF0B-4238-8518-702C1F08C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5A99D70-5075-4AFA-A0EA-699EB26D0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A419340-FB8C-48AB-894B-078109AA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D9100D-F994-48DE-AB7E-50AEEDAA3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8727C65-3B7E-4212-8738-FB9760C43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A5E842-449E-455F-8990-A8FF59ABA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582F38B-319B-42E7-89B0-D52363EBB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4D8B95D-143A-4E66-9B8B-9A8544B1B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5092983-5CBA-4F96-B3B7-B42704748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9D74297-9546-4664-96BC-0CF75B4D5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46CA772-89F1-4F2B-871F-22E3B55A2A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248EC6D-6995-4669-A80A-48EB68101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4105FD3-1046-49A8-A65F-76B279047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4350644-ED7B-48ED-BB7B-60CF8C0E3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1D49B5F-8D46-4D26-8669-BD733FBC3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6909957-E73C-40BD-B592-E8EB069D1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F2ADD8-BA89-4A6F-A017-8D5701CEB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9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282E7CA-C88D-4109-B0F5-8C6DA8AFB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68" y="1731777"/>
            <a:ext cx="3945176" cy="2219162"/>
          </a:xfrm>
          <a:prstGeom prst="rect">
            <a:avLst/>
          </a:prstGeom>
        </p:spPr>
      </p:pic>
      <p:pic>
        <p:nvPicPr>
          <p:cNvPr id="4" name="Picture 3" descr="Фон абстрактных кубов">
            <a:extLst>
              <a:ext uri="{FF2B5EF4-FFF2-40B4-BE49-F238E27FC236}">
                <a16:creationId xmlns:a16="http://schemas.microsoft.com/office/drawing/2014/main" id="{FA20F49D-635B-4A25-9D64-14C40DD173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464" r="1" b="11958"/>
          <a:stretch/>
        </p:blipFill>
        <p:spPr>
          <a:xfrm>
            <a:off x="6871786" y="4393265"/>
            <a:ext cx="4653340" cy="16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AEEF8-F7E8-4EA7-B6D8-06C40835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Comic Sans MS"/>
                <a:ea typeface="+mj-lt"/>
                <a:cs typeface="+mj-lt"/>
              </a:rPr>
              <a:t>Для начала зайдите на главную страницу ЕЕН: </a:t>
            </a:r>
            <a:r>
              <a:rPr lang="ru-RU" sz="2800" dirty="0">
                <a:latin typeface="Comic Sans MS"/>
                <a:ea typeface="+mj-lt"/>
                <a:cs typeface="+mj-lt"/>
                <a:hlinkClick r:id="rId2"/>
              </a:rPr>
              <a:t>https://een.ec.europa.eu/</a:t>
            </a:r>
            <a:r>
              <a:rPr lang="ru-RU" sz="2800" dirty="0">
                <a:latin typeface="Comic Sans MS"/>
                <a:ea typeface="+mj-lt"/>
                <a:cs typeface="+mj-lt"/>
              </a:rPr>
              <a:t> Можете сразу включить </a:t>
            </a:r>
            <a:r>
              <a:rPr lang="ru-RU" sz="2800" dirty="0" err="1">
                <a:latin typeface="Comic Sans MS"/>
                <a:ea typeface="+mj-lt"/>
                <a:cs typeface="+mj-lt"/>
              </a:rPr>
              <a:t>гугл</a:t>
            </a:r>
            <a:r>
              <a:rPr lang="ru-RU" sz="2800" dirty="0">
                <a:latin typeface="Comic Sans MS"/>
                <a:ea typeface="+mj-lt"/>
                <a:cs typeface="+mj-lt"/>
              </a:rPr>
              <a:t>-перевод страниц вот здесь: </a:t>
            </a:r>
            <a:endParaRPr lang="ru-RU" sz="2800">
              <a:cs typeface="Calibri Light" panose="020F0302020204030204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F43D74D-DF60-4EF0-9D5A-7866C93E7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0553" y="2606069"/>
            <a:ext cx="8240286" cy="3046373"/>
          </a:xfrm>
        </p:spPr>
      </p:pic>
    </p:spTree>
    <p:extLst>
      <p:ext uri="{BB962C8B-B14F-4D97-AF65-F5344CB8AC3E}">
        <p14:creationId xmlns:p14="http://schemas.microsoft.com/office/powerpoint/2010/main" val="378346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85B91-FD58-4737-BD8A-AE762508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Comic Sans MS"/>
                <a:ea typeface="+mj-lt"/>
                <a:cs typeface="+mj-lt"/>
              </a:rPr>
              <a:t>Теперь прокрутите страничку вниз. Вам нужно сюда: </a:t>
            </a:r>
            <a:endParaRPr lang="ru-RU" sz="3200">
              <a:latin typeface="Comic Sans MS"/>
              <a:cs typeface="Calibri Light" panose="020F03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553967-72E4-48BF-940D-71EFAC9A3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187" y="2140273"/>
            <a:ext cx="8007969" cy="4108062"/>
          </a:xfrm>
        </p:spPr>
      </p:pic>
    </p:spTree>
    <p:extLst>
      <p:ext uri="{BB962C8B-B14F-4D97-AF65-F5344CB8AC3E}">
        <p14:creationId xmlns:p14="http://schemas.microsoft.com/office/powerpoint/2010/main" val="118879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7D752-85F5-4587-A250-47C3B336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87351"/>
            <a:ext cx="10131425" cy="1456267"/>
          </a:xfrm>
        </p:spPr>
        <p:txBody>
          <a:bodyPr/>
          <a:lstStyle/>
          <a:p>
            <a:r>
              <a:rPr lang="ru-RU" dirty="0">
                <a:ea typeface="+mj-lt"/>
                <a:cs typeface="+mj-lt"/>
              </a:rPr>
              <a:t>       </a:t>
            </a:r>
            <a:r>
              <a:rPr lang="ru-RU" sz="3200" dirty="0">
                <a:latin typeface="Comic Sans MS"/>
                <a:ea typeface="+mj-lt"/>
                <a:cs typeface="+mj-lt"/>
              </a:rPr>
              <a:t>  Пройдя по ссылке, вы увидите это:</a:t>
            </a:r>
            <a:r>
              <a:rPr lang="ru-RU" dirty="0">
                <a:ea typeface="+mj-lt"/>
                <a:cs typeface="+mj-lt"/>
              </a:rPr>
              <a:t> 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19C402-BD08-4619-9815-13DBFB954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510" y="1073409"/>
            <a:ext cx="6491454" cy="549837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u="sng" dirty="0">
                <a:latin typeface="Comic Sans MS"/>
                <a:ea typeface="+mn-lt"/>
                <a:cs typeface="+mn-lt"/>
              </a:rPr>
              <a:t>Это первичная форма регистрации, она очень простая. Здесь вам понадобится указать только самые основные данные o себе и компании: </a:t>
            </a:r>
            <a:endParaRPr lang="ru-RU" b="1" u="sng">
              <a:latin typeface="Comic Sans MS"/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ru-RU" dirty="0">
                <a:latin typeface="Comic Sans MS"/>
                <a:ea typeface="+mn-lt"/>
                <a:cs typeface="+mn-lt"/>
              </a:rPr>
              <a:t>- Электронная почта (в переводе </a:t>
            </a:r>
            <a:r>
              <a:rPr lang="ru-RU" dirty="0" err="1">
                <a:latin typeface="Comic Sans MS"/>
                <a:ea typeface="+mn-lt"/>
                <a:cs typeface="+mn-lt"/>
              </a:rPr>
              <a:t>гугл</a:t>
            </a:r>
            <a:r>
              <a:rPr lang="ru-RU" dirty="0">
                <a:latin typeface="Comic Sans MS"/>
                <a:ea typeface="+mn-lt"/>
                <a:cs typeface="+mn-lt"/>
              </a:rPr>
              <a:t> – «электронное письмо»). </a:t>
            </a:r>
          </a:p>
          <a:p>
            <a:pPr marL="0" indent="0" algn="just">
              <a:buNone/>
            </a:pPr>
            <a:r>
              <a:rPr lang="ru-RU" dirty="0">
                <a:latin typeface="Comic Sans MS"/>
                <a:ea typeface="+mn-lt"/>
                <a:cs typeface="+mn-lt"/>
              </a:rPr>
              <a:t>- Пароль, который придумываете вы. </a:t>
            </a:r>
            <a:endParaRPr lang="ru-RU" dirty="0">
              <a:latin typeface="Comic Sans MS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ru-RU" dirty="0">
                <a:latin typeface="Comic Sans MS"/>
                <a:ea typeface="+mn-lt"/>
                <a:cs typeface="+mn-lt"/>
              </a:rPr>
              <a:t>- Заглавие (пара предложений о вашей компании). </a:t>
            </a:r>
            <a:endParaRPr lang="ru-RU" dirty="0">
              <a:latin typeface="Comic Sans MS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ru-RU" dirty="0">
                <a:latin typeface="Comic Sans MS"/>
                <a:ea typeface="+mn-lt"/>
                <a:cs typeface="+mn-lt"/>
              </a:rPr>
              <a:t>- Имя, фамилия, пол. В графе «пол» </a:t>
            </a:r>
            <a:r>
              <a:rPr lang="ru-RU" dirty="0" err="1">
                <a:latin typeface="Comic Sans MS"/>
                <a:ea typeface="+mn-lt"/>
                <a:cs typeface="+mn-lt"/>
              </a:rPr>
              <a:t>гугл</a:t>
            </a:r>
            <a:r>
              <a:rPr lang="ru-RU" dirty="0">
                <a:latin typeface="Comic Sans MS"/>
                <a:ea typeface="+mn-lt"/>
                <a:cs typeface="+mn-lt"/>
              </a:rPr>
              <a:t> немного подводит. Он предлагает РС, миссис и г-н. Последнее, это «господин», a первое и второе – «госпожа», но первое – обращение к незамужней, a второе – к замужней женщине. </a:t>
            </a:r>
          </a:p>
          <a:p>
            <a:pPr marL="0" indent="0" algn="just">
              <a:buNone/>
            </a:pPr>
            <a:r>
              <a:rPr lang="ru-RU" dirty="0">
                <a:latin typeface="Comic Sans MS"/>
                <a:ea typeface="+mn-lt"/>
                <a:cs typeface="+mn-lt"/>
              </a:rPr>
              <a:t>- Компания – название вашей организации. </a:t>
            </a:r>
            <a:endParaRPr lang="ru-RU" dirty="0">
              <a:latin typeface="Comic Sans MS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ru-RU" dirty="0">
                <a:latin typeface="Comic Sans MS"/>
                <a:ea typeface="+mn-lt"/>
                <a:cs typeface="+mn-lt"/>
              </a:rPr>
              <a:t>- Страна – выбираем Молдову, поскольку имеет значение почтовый индекс. </a:t>
            </a:r>
            <a:endParaRPr lang="ru-RU">
              <a:latin typeface="Comic Sans MS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ru-RU" dirty="0">
                <a:latin typeface="Comic Sans MS"/>
                <a:ea typeface="+mn-lt"/>
                <a:cs typeface="+mn-lt"/>
              </a:rPr>
              <a:t>- Город – выбираем </a:t>
            </a:r>
            <a:r>
              <a:rPr lang="en-US" dirty="0">
                <a:latin typeface="Comic Sans MS"/>
                <a:ea typeface="+mn-lt"/>
                <a:cs typeface="+mn-lt"/>
              </a:rPr>
              <a:t>CHISINAU</a:t>
            </a:r>
            <a:r>
              <a:rPr lang="ru-RU" dirty="0">
                <a:latin typeface="Comic Sans MS"/>
                <a:ea typeface="+mn-lt"/>
                <a:cs typeface="+mn-lt"/>
              </a:rPr>
              <a:t>, поскольку это географически ближайший к нам город, где есть представительство ЕЕ</a:t>
            </a:r>
            <a:r>
              <a:rPr lang="en-US" dirty="0">
                <a:latin typeface="Comic Sans MS"/>
                <a:ea typeface="+mn-lt"/>
                <a:cs typeface="+mn-lt"/>
              </a:rPr>
              <a:t>N</a:t>
            </a:r>
            <a:r>
              <a:rPr lang="ru-RU" dirty="0">
                <a:latin typeface="Comic Sans MS"/>
                <a:ea typeface="+mn-lt"/>
                <a:cs typeface="+mn-lt"/>
              </a:rPr>
              <a:t>. </a:t>
            </a:r>
            <a:endParaRPr lang="ru-RU">
              <a:latin typeface="Comic Sans MS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DCC6328-2B7A-46A6-B0EE-9B350E7ED2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6902" y="1835408"/>
            <a:ext cx="4625662" cy="3649133"/>
          </a:xfrm>
        </p:spPr>
      </p:pic>
    </p:spTree>
    <p:extLst>
      <p:ext uri="{BB962C8B-B14F-4D97-AF65-F5344CB8AC3E}">
        <p14:creationId xmlns:p14="http://schemas.microsoft.com/office/powerpoint/2010/main" val="405405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0C2F6F-9992-4CF2-AD46-AF912FAEE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851" y="562312"/>
            <a:ext cx="5989650" cy="59630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Comic Sans MS"/>
              </a:rPr>
              <a:t>- Тип клиента – это вопрос o типе предприятия. Скорее всего вам подходит пункт «малый и средний бизнес». Выбирайте его. </a:t>
            </a:r>
            <a:endParaRPr lang="ru-RU">
              <a:latin typeface="Comic Sans MS"/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ru-RU" dirty="0">
                <a:latin typeface="Comic Sans MS"/>
              </a:rPr>
              <a:t>- Размер – примерное количество сотрудников. Выберите подходящее число.</a:t>
            </a:r>
            <a:endParaRPr lang="ru-RU" dirty="0">
              <a:latin typeface="Comic Sans MS"/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ru-RU" dirty="0">
                <a:latin typeface="Comic Sans MS"/>
              </a:rPr>
              <a:t>- Номер телефона. </a:t>
            </a:r>
            <a:endParaRPr lang="ru-RU" dirty="0">
              <a:latin typeface="Comic Sans MS"/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ru-RU" dirty="0">
                <a:latin typeface="Comic Sans MS"/>
              </a:rPr>
              <a:t>- Номер факса обязательным не является.</a:t>
            </a:r>
            <a:endParaRPr lang="ru-RU" dirty="0">
              <a:latin typeface="Comic Sans MS"/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ru-RU" dirty="0">
                <a:latin typeface="Comic Sans MS"/>
              </a:rPr>
              <a:t>- Не забудьте поставить галочку в окошке «согласен» после слов «политика конфиденциальности». Этим вы разрешаете организации работать с теми данными, которые только что заполнили. </a:t>
            </a:r>
            <a:endParaRPr lang="ru-RU">
              <a:latin typeface="Comic Sans MS"/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ru-RU" dirty="0">
                <a:latin typeface="Comic Sans MS"/>
              </a:rPr>
              <a:t>- Проверка кода – решите простой пример и впишите ответ в поле ниже. Это нужно, чтобы вредоносные программы мошенников не могли заполнять анкеты автоматически. </a:t>
            </a:r>
            <a:endParaRPr lang="ru-RU">
              <a:latin typeface="Comic Sans MS"/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ru-RU" dirty="0">
                <a:latin typeface="Comic Sans MS"/>
              </a:rPr>
              <a:t>- Нажмите кнопку «сброс». Звучит странно, но почему-то именно так </a:t>
            </a:r>
            <a:r>
              <a:rPr lang="ru-RU" dirty="0" err="1">
                <a:latin typeface="Comic Sans MS"/>
              </a:rPr>
              <a:t>гугл</a:t>
            </a:r>
            <a:r>
              <a:rPr lang="ru-RU" dirty="0">
                <a:latin typeface="Comic Sans MS"/>
              </a:rPr>
              <a:t> перевел кнопку «разместить». </a:t>
            </a:r>
            <a:endParaRPr lang="ru-RU">
              <a:latin typeface="Comic Sans MS"/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ru-RU" dirty="0">
              <a:latin typeface="Comic Sans MS"/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306698-64E2-4CB6-AEED-A21CE3637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5505" y="2151360"/>
            <a:ext cx="4995332" cy="3649133"/>
          </a:xfrm>
        </p:spPr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97A2E6-6ED2-4C9E-9369-430051CF3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487" y="1668140"/>
            <a:ext cx="4625662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4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3785D-525E-4696-B153-FC82174B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82" y="1396071"/>
            <a:ext cx="3771899" cy="46432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latin typeface="Comic Sans MS"/>
                <a:ea typeface="+mj-lt"/>
                <a:cs typeface="+mj-lt"/>
              </a:rPr>
              <a:t>Готово! </a:t>
            </a:r>
            <a:br>
              <a:rPr lang="ru-RU" sz="3200" dirty="0">
                <a:latin typeface="Comic Sans MS"/>
                <a:ea typeface="+mj-lt"/>
                <a:cs typeface="+mj-lt"/>
              </a:rPr>
            </a:br>
            <a:r>
              <a:rPr lang="ru-RU" sz="3200" dirty="0">
                <a:latin typeface="Comic Sans MS"/>
                <a:ea typeface="+mj-lt"/>
                <a:cs typeface="+mj-lt"/>
              </a:rPr>
              <a:t>Первый шаг сделан. вам придет электронное письмо от ЕЕN со ссылкой. Пройдите по ссылке, и ваш аккаунт начнет работать.</a:t>
            </a:r>
            <a:endParaRPr lang="ru-RU" sz="3200" dirty="0">
              <a:latin typeface="Comic Sans MS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31BDC0-3554-498B-805C-5DA549353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206" y="665357"/>
            <a:ext cx="5494490" cy="526097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959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Celestial</vt:lpstr>
      <vt:lpstr>Первичная регистрация</vt:lpstr>
      <vt:lpstr>Для начала зайдите на главную страницу ЕЕН: https://een.ec.europa.eu/ Можете сразу включить гугл-перевод страниц вот здесь: </vt:lpstr>
      <vt:lpstr>Теперь прокрутите страничку вниз. Вам нужно сюда: </vt:lpstr>
      <vt:lpstr>         Пройдя по ссылке, вы увидите это: </vt:lpstr>
      <vt:lpstr>Презентация PowerPoint</vt:lpstr>
      <vt:lpstr>Готово!  Первый шаг сделан. вам придет электронное письмо от ЕЕN со ссылкой. Пройдите по ссылке, и ваш аккаунт начнет работать.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120</cp:revision>
  <dcterms:created xsi:type="dcterms:W3CDTF">2021-02-25T08:51:26Z</dcterms:created>
  <dcterms:modified xsi:type="dcterms:W3CDTF">2021-02-25T09:17:13Z</dcterms:modified>
</cp:coreProperties>
</file>